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7" r:id="rId2"/>
    <p:sldMasterId id="2147483690" r:id="rId3"/>
    <p:sldMasterId id="2147483663" r:id="rId4"/>
    <p:sldMasterId id="2147483694" r:id="rId5"/>
    <p:sldMasterId id="2147483698" r:id="rId6"/>
  </p:sldMasterIdLst>
  <p:notesMasterIdLst>
    <p:notesMasterId r:id="rId119"/>
  </p:notesMasterIdLst>
  <p:handoutMasterIdLst>
    <p:handoutMasterId r:id="rId120"/>
  </p:handoutMasterIdLst>
  <p:sldIdLst>
    <p:sldId id="1174" r:id="rId7"/>
    <p:sldId id="330" r:id="rId8"/>
    <p:sldId id="1327" r:id="rId9"/>
    <p:sldId id="1328" r:id="rId10"/>
    <p:sldId id="1329" r:id="rId11"/>
    <p:sldId id="1130" r:id="rId12"/>
    <p:sldId id="1319" r:id="rId13"/>
    <p:sldId id="1320" r:id="rId14"/>
    <p:sldId id="1321" r:id="rId15"/>
    <p:sldId id="1318" r:id="rId16"/>
    <p:sldId id="1322" r:id="rId17"/>
    <p:sldId id="1323" r:id="rId18"/>
    <p:sldId id="1310" r:id="rId19"/>
    <p:sldId id="1325" r:id="rId20"/>
    <p:sldId id="1324" r:id="rId21"/>
    <p:sldId id="1326" r:id="rId22"/>
    <p:sldId id="1311" r:id="rId23"/>
    <p:sldId id="1312" r:id="rId24"/>
    <p:sldId id="1313" r:id="rId25"/>
    <p:sldId id="1314" r:id="rId26"/>
    <p:sldId id="1315" r:id="rId27"/>
    <p:sldId id="1316" r:id="rId28"/>
    <p:sldId id="1317" r:id="rId29"/>
    <p:sldId id="1330" r:id="rId30"/>
    <p:sldId id="1442" r:id="rId31"/>
    <p:sldId id="1332" r:id="rId32"/>
    <p:sldId id="1443" r:id="rId33"/>
    <p:sldId id="1444" r:id="rId34"/>
    <p:sldId id="1445" r:id="rId35"/>
    <p:sldId id="1446" r:id="rId36"/>
    <p:sldId id="1447" r:id="rId37"/>
    <p:sldId id="1449" r:id="rId38"/>
    <p:sldId id="1451" r:id="rId39"/>
    <p:sldId id="1452" r:id="rId40"/>
    <p:sldId id="1390" r:id="rId41"/>
    <p:sldId id="1401" r:id="rId42"/>
    <p:sldId id="1396" r:id="rId43"/>
    <p:sldId id="1398" r:id="rId44"/>
    <p:sldId id="1399" r:id="rId45"/>
    <p:sldId id="1400" r:id="rId46"/>
    <p:sldId id="1356" r:id="rId47"/>
    <p:sldId id="1402" r:id="rId48"/>
    <p:sldId id="1358" r:id="rId49"/>
    <p:sldId id="1360" r:id="rId50"/>
    <p:sldId id="1417" r:id="rId51"/>
    <p:sldId id="1418" r:id="rId52"/>
    <p:sldId id="1419" r:id="rId53"/>
    <p:sldId id="1374" r:id="rId54"/>
    <p:sldId id="1375" r:id="rId55"/>
    <p:sldId id="1376" r:id="rId56"/>
    <p:sldId id="1377" r:id="rId57"/>
    <p:sldId id="1361" r:id="rId58"/>
    <p:sldId id="1410" r:id="rId59"/>
    <p:sldId id="1365" r:id="rId60"/>
    <p:sldId id="1414" r:id="rId61"/>
    <p:sldId id="1366" r:id="rId62"/>
    <p:sldId id="1406" r:id="rId63"/>
    <p:sldId id="1415" r:id="rId64"/>
    <p:sldId id="1416" r:id="rId65"/>
    <p:sldId id="1407" r:id="rId66"/>
    <p:sldId id="1408" r:id="rId67"/>
    <p:sldId id="1420" r:id="rId68"/>
    <p:sldId id="1421" r:id="rId69"/>
    <p:sldId id="1409" r:id="rId70"/>
    <p:sldId id="1411" r:id="rId71"/>
    <p:sldId id="1362" r:id="rId72"/>
    <p:sldId id="1422" r:id="rId73"/>
    <p:sldId id="1423" r:id="rId74"/>
    <p:sldId id="1378" r:id="rId75"/>
    <p:sldId id="1364" r:id="rId76"/>
    <p:sldId id="1363" r:id="rId77"/>
    <p:sldId id="1456" r:id="rId78"/>
    <p:sldId id="1457" r:id="rId79"/>
    <p:sldId id="1455" r:id="rId80"/>
    <p:sldId id="1458" r:id="rId81"/>
    <p:sldId id="1412" r:id="rId82"/>
    <p:sldId id="1424" r:id="rId83"/>
    <p:sldId id="1425" r:id="rId84"/>
    <p:sldId id="1379" r:id="rId85"/>
    <p:sldId id="1380" r:id="rId86"/>
    <p:sldId id="1431" r:id="rId87"/>
    <p:sldId id="1432" r:id="rId88"/>
    <p:sldId id="1381" r:id="rId89"/>
    <p:sldId id="1433" r:id="rId90"/>
    <p:sldId id="1382" r:id="rId91"/>
    <p:sldId id="1434" r:id="rId92"/>
    <p:sldId id="1383" r:id="rId93"/>
    <p:sldId id="1384" r:id="rId94"/>
    <p:sldId id="1385" r:id="rId95"/>
    <p:sldId id="1386" r:id="rId96"/>
    <p:sldId id="1436" r:id="rId97"/>
    <p:sldId id="1387" r:id="rId98"/>
    <p:sldId id="1438" r:id="rId99"/>
    <p:sldId id="1439" r:id="rId100"/>
    <p:sldId id="1435" r:id="rId101"/>
    <p:sldId id="1437" r:id="rId102"/>
    <p:sldId id="1440" r:id="rId103"/>
    <p:sldId id="1392" r:id="rId104"/>
    <p:sldId id="1441" r:id="rId105"/>
    <p:sldId id="1429" r:id="rId106"/>
    <p:sldId id="1430" r:id="rId107"/>
    <p:sldId id="1453" r:id="rId108"/>
    <p:sldId id="1367" r:id="rId109"/>
    <p:sldId id="1368" r:id="rId110"/>
    <p:sldId id="1369" r:id="rId111"/>
    <p:sldId id="1395" r:id="rId112"/>
    <p:sldId id="1397" r:id="rId113"/>
    <p:sldId id="1370" r:id="rId114"/>
    <p:sldId id="1454" r:id="rId115"/>
    <p:sldId id="1371" r:id="rId116"/>
    <p:sldId id="1373" r:id="rId117"/>
    <p:sldId id="1372" r:id="rId118"/>
  </p:sldIdLst>
  <p:sldSz cx="9906000" cy="6858000" type="A4"/>
  <p:notesSz cx="9904413" cy="6667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4110">
          <p15:clr>
            <a:srgbClr val="A4A3A4"/>
          </p15:clr>
        </p15:guide>
        <p15:guide id="6" pos="104">
          <p15:clr>
            <a:srgbClr val="A4A3A4"/>
          </p15:clr>
        </p15:guide>
        <p15:guide id="7" pos="6136">
          <p15:clr>
            <a:srgbClr val="A4A3A4"/>
          </p15:clr>
        </p15:guide>
        <p15:guide id="8" pos="4322" userDrawn="1">
          <p15:clr>
            <a:srgbClr val="A4A3A4"/>
          </p15:clr>
        </p15:guide>
        <p15:guide id="9" pos="4390" userDrawn="1">
          <p15:clr>
            <a:srgbClr val="A4A3A4"/>
          </p15:clr>
        </p15:guide>
        <p15:guide id="10" orient="horz" pos="41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FF00"/>
    <a:srgbClr val="FFCCFF"/>
    <a:srgbClr val="99FF99"/>
    <a:srgbClr val="FF7C80"/>
    <a:srgbClr val="FF4F4F"/>
    <a:srgbClr val="FF9900"/>
    <a:srgbClr val="CCECFF"/>
    <a:srgbClr val="FF66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95584" autoAdjust="0"/>
  </p:normalViewPr>
  <p:slideViewPr>
    <p:cSldViewPr>
      <p:cViewPr varScale="1">
        <p:scale>
          <a:sx n="120" d="100"/>
          <a:sy n="120" d="100"/>
        </p:scale>
        <p:origin x="1188" y="108"/>
      </p:cViewPr>
      <p:guideLst>
        <p:guide orient="horz" pos="867"/>
        <p:guide orient="horz"/>
        <p:guide orient="horz" pos="4110"/>
        <p:guide pos="104"/>
        <p:guide pos="6136"/>
        <p:guide pos="4322"/>
        <p:guide pos="4390"/>
        <p:guide orient="horz" pos="41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tableStyles" Target="tableStyle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92386" cy="333537"/>
          </a:xfrm>
          <a:prstGeom prst="rect">
            <a:avLst/>
          </a:prstGeom>
        </p:spPr>
        <p:txBody>
          <a:bodyPr vert="horz" lIns="92263" tIns="46131" rIns="92263" bIns="4613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09664" y="0"/>
            <a:ext cx="4292386" cy="333537"/>
          </a:xfrm>
          <a:prstGeom prst="rect">
            <a:avLst/>
          </a:prstGeom>
        </p:spPr>
        <p:txBody>
          <a:bodyPr vert="horz" lIns="92263" tIns="46131" rIns="92263" bIns="46131" rtlCol="0"/>
          <a:lstStyle>
            <a:lvl1pPr algn="r">
              <a:defRPr sz="1200"/>
            </a:lvl1pPr>
          </a:lstStyle>
          <a:p>
            <a:fld id="{C8666A89-3649-4A26-B076-8BB61794613B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2880"/>
            <a:ext cx="4292386" cy="333537"/>
          </a:xfrm>
          <a:prstGeom prst="rect">
            <a:avLst/>
          </a:prstGeom>
        </p:spPr>
        <p:txBody>
          <a:bodyPr vert="horz" lIns="92263" tIns="46131" rIns="92263" bIns="4613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09664" y="6332880"/>
            <a:ext cx="4292386" cy="333537"/>
          </a:xfrm>
          <a:prstGeom prst="rect">
            <a:avLst/>
          </a:prstGeom>
        </p:spPr>
        <p:txBody>
          <a:bodyPr vert="horz" lIns="92263" tIns="46131" rIns="92263" bIns="46131" rtlCol="0" anchor="b"/>
          <a:lstStyle>
            <a:lvl1pPr algn="r">
              <a:defRPr sz="1200"/>
            </a:lvl1pPr>
          </a:lstStyle>
          <a:p>
            <a:fld id="{598925E5-C1E6-4986-9C33-22AD8CBAF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39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1912" cy="333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0143" y="0"/>
            <a:ext cx="4291912" cy="333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0F6E3-F96B-41DA-9F7F-8A4072536DE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46425" y="500063"/>
            <a:ext cx="3611563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442" y="3167571"/>
            <a:ext cx="7923530" cy="2999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3003"/>
            <a:ext cx="4291912" cy="3334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0143" y="6333003"/>
            <a:ext cx="4291912" cy="3334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4A76E-B86D-4CB7-8DBB-591FB25B0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29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46425" y="500063"/>
            <a:ext cx="3611563" cy="25003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/>
              <a:pPr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39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4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03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79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" y="284"/>
            <a:ext cx="9905181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/>
          <a:lstStyle/>
          <a:p>
            <a:fld id="{ED3D6733-6F27-4404-AB51-585418F146E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89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9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" y="284"/>
            <a:ext cx="9905181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/>
          <a:lstStyle/>
          <a:p>
            <a:fld id="{ED3D6733-6F27-4404-AB51-585418F146E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1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/>
              <a:pPr/>
              <a:t>2025-06-05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06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" y="287"/>
            <a:ext cx="9905181" cy="6857433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3756" y="1916839"/>
            <a:ext cx="4290477" cy="45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rgbClr val="D4D1CE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429403"/>
            <a:ext cx="2311400" cy="292079"/>
          </a:xfrm>
          <a:prstGeom prst="rect">
            <a:avLst/>
          </a:prstGeom>
        </p:spPr>
        <p:txBody>
          <a:bodyPr/>
          <a:lstStyle/>
          <a:p>
            <a:fld id="{ED3D6733-6F27-4404-AB51-585418F146E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429403"/>
            <a:ext cx="3136900" cy="29207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429403"/>
            <a:ext cx="2311400" cy="292079"/>
          </a:xfrm>
          <a:prstGeom prst="rect">
            <a:avLst/>
          </a:prstGeo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3756" y="550335"/>
            <a:ext cx="4290477" cy="141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rgbClr val="D4D1CE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19014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" y="287"/>
            <a:ext cx="9905181" cy="68574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 userDrawn="1"/>
        </p:nvSpPr>
        <p:spPr>
          <a:xfrm>
            <a:off x="134144" y="577180"/>
            <a:ext cx="9655394" cy="5940000"/>
          </a:xfrm>
          <a:prstGeom prst="roundRect">
            <a:avLst>
              <a:gd name="adj" fmla="val 902"/>
            </a:avLst>
          </a:prstGeom>
          <a:gradFill>
            <a:gsLst>
              <a:gs pos="0">
                <a:srgbClr val="FFFFFF">
                  <a:alpha val="85000"/>
                </a:srgbClr>
              </a:gs>
              <a:gs pos="29000">
                <a:schemeClr val="bg1"/>
              </a:gs>
            </a:gsLst>
            <a:lin ang="5400000" scaled="0"/>
          </a:gradFill>
          <a:ln w="12700">
            <a:gradFill>
              <a:gsLst>
                <a:gs pos="100000">
                  <a:srgbClr val="005EA4">
                    <a:alpha val="70000"/>
                  </a:srgbClr>
                </a:gs>
                <a:gs pos="2000">
                  <a:schemeClr val="tx2">
                    <a:lumMod val="20000"/>
                    <a:lumOff val="80000"/>
                  </a:schemeClr>
                </a:gs>
                <a:gs pos="62000">
                  <a:srgbClr val="E1E8F5">
                    <a:alpha val="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89" y="6577092"/>
            <a:ext cx="901852" cy="20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34144" y="6597932"/>
            <a:ext cx="2863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Copyright ⓒ 2020 WIZWIG CO., LTD.,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9869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1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12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4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C0A5A12-DAA7-4BD5-9F8E-1FC5DDE13A02}" type="datetimeFigureOut">
              <a:rPr lang="ko-KR" altLang="en-US" smtClean="0">
                <a:solidFill>
                  <a:prstClr val="black"/>
                </a:solidFill>
              </a:rPr>
              <a:pPr/>
              <a:t>2025-06-05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3C5AA6D-4F05-4FE9-A936-59D8F48292D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5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" y="284"/>
            <a:ext cx="9905181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/>
          <a:lstStyle/>
          <a:p>
            <a:fld id="{ED3D6733-6F27-4404-AB51-585418F146E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6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65100" y="497938"/>
            <a:ext cx="957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34681"/>
              </p:ext>
            </p:extLst>
          </p:nvPr>
        </p:nvGraphicFramePr>
        <p:xfrm>
          <a:off x="164468" y="642918"/>
          <a:ext cx="957643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8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endParaRPr lang="en-US" altLang="ko-KR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예약 시스템 개발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단위시스템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스마트시설예약시스템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문서번호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고딕" pitchFamily="50" charset="-127"/>
                          <a:ea typeface="나눔고딕" pitchFamily="50" charset="-127"/>
                        </a:rPr>
                        <a:t>WBP-03-01-01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고딕" pitchFamily="50" charset="-127"/>
                          <a:ea typeface="나눔고딕" pitchFamily="50" charset="-127"/>
                        </a:rPr>
                        <a:t>최성열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작성일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2025.03.17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문서버젼</a:t>
                      </a:r>
                      <a:endParaRPr lang="ko-KR" altLang="en-US" sz="800" b="1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1.0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440039" y="188640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 스마트시설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예약시스템 개발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165100" y="6563894"/>
            <a:ext cx="9575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19"/>
          <p:cNvSpPr txBox="1">
            <a:spLocks noChangeArrowheads="1"/>
          </p:cNvSpPr>
          <p:nvPr/>
        </p:nvSpPr>
        <p:spPr bwMode="auto">
          <a:xfrm>
            <a:off x="4953000" y="6581651"/>
            <a:ext cx="3529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96004F94-3BE7-4D60-B404-1745300C98A2}" type="slidenum">
              <a:rPr lang="ko-KR" altLang="en-US" sz="1000" b="1">
                <a:latin typeface="+mn-ea"/>
                <a:ea typeface="+mn-ea"/>
              </a:rPr>
              <a:pPr/>
              <a:t>‹#›</a:t>
            </a:fld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9826" y="6581002"/>
            <a:ext cx="2863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Copyright ⓒ 2025 WIZWIG CO., LTD., All rights reserved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27" y="6593192"/>
            <a:ext cx="624505" cy="1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58668" y="188640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</a:t>
            </a:r>
          </a:p>
        </p:txBody>
      </p:sp>
    </p:spTree>
    <p:extLst>
      <p:ext uri="{BB962C8B-B14F-4D97-AF65-F5344CB8AC3E}">
        <p14:creationId xmlns:p14="http://schemas.microsoft.com/office/powerpoint/2010/main" val="313816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3" r:id="rId3"/>
    <p:sldLayoutId id="2147483674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 userDrawn="1"/>
        </p:nvCxnSpPr>
        <p:spPr>
          <a:xfrm>
            <a:off x="165100" y="6563894"/>
            <a:ext cx="9575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19"/>
          <p:cNvSpPr txBox="1">
            <a:spLocks noChangeArrowheads="1"/>
          </p:cNvSpPr>
          <p:nvPr userDrawn="1"/>
        </p:nvSpPr>
        <p:spPr bwMode="auto">
          <a:xfrm>
            <a:off x="4953000" y="6581651"/>
            <a:ext cx="3529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96004F94-3BE7-4D60-B404-1745300C98A2}" type="slidenum">
              <a:rPr lang="ko-KR" altLang="en-US" sz="1000" b="1">
                <a:latin typeface="+mn-ea"/>
                <a:ea typeface="+mn-ea"/>
              </a:rPr>
              <a:pPr/>
              <a:t>‹#›</a:t>
            </a:fld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9826" y="6581002"/>
            <a:ext cx="2863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Copyright ⓒ 2025 WIZWIG CO., LTD., All rights reserved</a:t>
            </a:r>
          </a:p>
        </p:txBody>
      </p:sp>
      <p:pic>
        <p:nvPicPr>
          <p:cNvPr id="20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27" y="6593192"/>
            <a:ext cx="624505" cy="1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8D4C2A-473E-52A4-1936-33F37E310968}"/>
              </a:ext>
            </a:extLst>
          </p:cNvPr>
          <p:cNvCxnSpPr/>
          <p:nvPr userDrawn="1"/>
        </p:nvCxnSpPr>
        <p:spPr>
          <a:xfrm>
            <a:off x="165100" y="497938"/>
            <a:ext cx="957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9B590F-022E-9BEF-9080-9D9AF70A84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01595688"/>
              </p:ext>
            </p:extLst>
          </p:nvPr>
        </p:nvGraphicFramePr>
        <p:xfrm>
          <a:off x="164468" y="642918"/>
          <a:ext cx="957643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8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endParaRPr lang="en-US" altLang="ko-KR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예약 시스템 개발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단위시스템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스마트시설예약시스템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문서번호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고딕" pitchFamily="50" charset="-127"/>
                          <a:ea typeface="나눔고딕" pitchFamily="50" charset="-127"/>
                        </a:rPr>
                        <a:t>WBP-03-01-01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고딕" pitchFamily="50" charset="-127"/>
                          <a:ea typeface="나눔고딕" pitchFamily="50" charset="-127"/>
                        </a:rPr>
                        <a:t>최성열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작성일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2025.03.17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문서버젼</a:t>
                      </a:r>
                      <a:endParaRPr lang="ko-KR" altLang="en-US" sz="800" b="1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1.0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C09A14-1E59-ED67-F137-55FE9FD5D58E}"/>
              </a:ext>
            </a:extLst>
          </p:cNvPr>
          <p:cNvSpPr txBox="1"/>
          <p:nvPr userDrawn="1"/>
        </p:nvSpPr>
        <p:spPr>
          <a:xfrm>
            <a:off x="6440039" y="188640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 스마트시설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예약시스템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1FC3E-D7B5-1CAC-1C3D-5C2008369E18}"/>
              </a:ext>
            </a:extLst>
          </p:cNvPr>
          <p:cNvSpPr txBox="1"/>
          <p:nvPr userDrawn="1"/>
        </p:nvSpPr>
        <p:spPr>
          <a:xfrm>
            <a:off x="158668" y="188640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</a:t>
            </a:r>
          </a:p>
        </p:txBody>
      </p:sp>
    </p:spTree>
    <p:extLst>
      <p:ext uri="{BB962C8B-B14F-4D97-AF65-F5344CB8AC3E}">
        <p14:creationId xmlns:p14="http://schemas.microsoft.com/office/powerpoint/2010/main" val="250057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21867"/>
              </p:ext>
            </p:extLst>
          </p:nvPr>
        </p:nvGraphicFramePr>
        <p:xfrm>
          <a:off x="164468" y="1106472"/>
          <a:ext cx="9577064" cy="541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8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Layout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Comment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4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스마트시설</a:t>
                      </a:r>
                      <a:r>
                        <a:rPr lang="en-US" altLang="ko-KR" sz="900" b="1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lang="en-US" altLang="ko-KR" sz="900" b="1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예약시스템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itchFamily="50" charset="-127"/>
                          <a:ea typeface="나눔고딕" pitchFamily="50" charset="-127"/>
                        </a:rPr>
                        <a:t>Code</a:t>
                      </a:r>
                      <a:endParaRPr lang="ko-KR" altLang="en-US" sz="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화면 명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1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나눔고딕" pitchFamily="50" charset="-127"/>
                          <a:ea typeface="나눔고딕" pitchFamily="50" charset="-127"/>
                        </a:rPr>
                        <a:t>경로</a:t>
                      </a:r>
                      <a:endParaRPr lang="ko-KR" altLang="en-US" sz="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처리기능설명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61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0" name="직선 연결선 19"/>
          <p:cNvCxnSpPr/>
          <p:nvPr userDrawn="1"/>
        </p:nvCxnSpPr>
        <p:spPr>
          <a:xfrm>
            <a:off x="165100" y="6563894"/>
            <a:ext cx="9575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19"/>
          <p:cNvSpPr txBox="1">
            <a:spLocks noChangeArrowheads="1"/>
          </p:cNvSpPr>
          <p:nvPr userDrawn="1"/>
        </p:nvSpPr>
        <p:spPr bwMode="auto">
          <a:xfrm>
            <a:off x="4953000" y="6581651"/>
            <a:ext cx="3529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96004F94-3BE7-4D60-B404-1745300C98A2}" type="slidenum">
              <a:rPr lang="ko-KR" altLang="en-US" sz="1000" b="1">
                <a:solidFill>
                  <a:prstClr val="black"/>
                </a:solidFill>
              </a:rPr>
              <a:pPr/>
              <a:t>‹#›</a:t>
            </a:fld>
            <a:endParaRPr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9826" y="6581002"/>
            <a:ext cx="2863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Copyright ⓒ 2024 WIZWIG CO., LTD., All rights reserved</a:t>
            </a:r>
          </a:p>
        </p:txBody>
      </p:sp>
      <p:pic>
        <p:nvPicPr>
          <p:cNvPr id="2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27" y="6593192"/>
            <a:ext cx="624505" cy="1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06C022-3BF3-7879-E4DD-11EB6B0FF732}"/>
              </a:ext>
            </a:extLst>
          </p:cNvPr>
          <p:cNvCxnSpPr/>
          <p:nvPr userDrawn="1"/>
        </p:nvCxnSpPr>
        <p:spPr>
          <a:xfrm>
            <a:off x="165100" y="497938"/>
            <a:ext cx="957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7F7091-20C8-0474-2B50-6846032BB9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01595688"/>
              </p:ext>
            </p:extLst>
          </p:nvPr>
        </p:nvGraphicFramePr>
        <p:xfrm>
          <a:off x="164468" y="642918"/>
          <a:ext cx="957643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8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endParaRPr lang="en-US" altLang="ko-KR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예약 시스템 개발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단위시스템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스마트시설예약시스템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문서번호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고딕" pitchFamily="50" charset="-127"/>
                          <a:ea typeface="나눔고딕" pitchFamily="50" charset="-127"/>
                        </a:rPr>
                        <a:t>WBP-03-01-01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고딕" pitchFamily="50" charset="-127"/>
                          <a:ea typeface="나눔고딕" pitchFamily="50" charset="-127"/>
                        </a:rPr>
                        <a:t>최성열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작성일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2025.03.17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문서버젼</a:t>
                      </a:r>
                      <a:endParaRPr lang="ko-KR" altLang="en-US" sz="800" b="1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1.0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04DF8C-86C1-D611-9FF2-87057B4C4AFC}"/>
              </a:ext>
            </a:extLst>
          </p:cNvPr>
          <p:cNvSpPr txBox="1"/>
          <p:nvPr userDrawn="1"/>
        </p:nvSpPr>
        <p:spPr>
          <a:xfrm>
            <a:off x="6440039" y="188640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 스마트시설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예약시스템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3B58-82CD-A4BA-4920-FB3CFD07EBEC}"/>
              </a:ext>
            </a:extLst>
          </p:cNvPr>
          <p:cNvSpPr txBox="1"/>
          <p:nvPr userDrawn="1"/>
        </p:nvSpPr>
        <p:spPr>
          <a:xfrm>
            <a:off x="158668" y="188640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</a:t>
            </a:r>
          </a:p>
        </p:txBody>
      </p:sp>
    </p:spTree>
    <p:extLst>
      <p:ext uri="{BB962C8B-B14F-4D97-AF65-F5344CB8AC3E}">
        <p14:creationId xmlns:p14="http://schemas.microsoft.com/office/powerpoint/2010/main" val="306890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681707"/>
              </p:ext>
            </p:extLst>
          </p:nvPr>
        </p:nvGraphicFramePr>
        <p:xfrm>
          <a:off x="164468" y="1106472"/>
          <a:ext cx="9577064" cy="541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8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Layout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Comment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4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스마트시설</a:t>
                      </a:r>
                      <a:r>
                        <a:rPr lang="en-US" altLang="ko-KR" sz="900" b="1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lang="en-US" altLang="ko-KR" sz="900" b="1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예약시스템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itchFamily="50" charset="-127"/>
                          <a:ea typeface="나눔고딕" pitchFamily="50" charset="-127"/>
                        </a:rPr>
                        <a:t>Code</a:t>
                      </a:r>
                      <a:endParaRPr lang="ko-KR" altLang="en-US" sz="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화면 명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1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나눔고딕" pitchFamily="50" charset="-127"/>
                          <a:ea typeface="나눔고딕" pitchFamily="50" charset="-127"/>
                        </a:rPr>
                        <a:t>경로</a:t>
                      </a:r>
                      <a:endParaRPr lang="ko-KR" altLang="en-US" sz="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처리기능설명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61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0" name="직선 연결선 19"/>
          <p:cNvCxnSpPr/>
          <p:nvPr userDrawn="1"/>
        </p:nvCxnSpPr>
        <p:spPr>
          <a:xfrm>
            <a:off x="165100" y="6563894"/>
            <a:ext cx="9575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19"/>
          <p:cNvSpPr txBox="1">
            <a:spLocks noChangeArrowheads="1"/>
          </p:cNvSpPr>
          <p:nvPr userDrawn="1"/>
        </p:nvSpPr>
        <p:spPr bwMode="auto">
          <a:xfrm>
            <a:off x="4953000" y="6581651"/>
            <a:ext cx="3529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96004F94-3BE7-4D60-B404-1745300C98A2}" type="slidenum">
              <a:rPr lang="ko-KR" altLang="en-US" sz="1000" b="1">
                <a:solidFill>
                  <a:prstClr val="black"/>
                </a:solidFill>
              </a:rPr>
              <a:pPr/>
              <a:t>‹#›</a:t>
            </a:fld>
            <a:endParaRPr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9826" y="6581002"/>
            <a:ext cx="2863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Copyright ⓒ 2025 WIZWIG CO., LTD., All rights reserved</a:t>
            </a:r>
          </a:p>
        </p:txBody>
      </p:sp>
      <p:pic>
        <p:nvPicPr>
          <p:cNvPr id="23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27" y="6593192"/>
            <a:ext cx="624505" cy="1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7B60FF-C08C-A37A-1A03-5D2D48EDEF71}"/>
              </a:ext>
            </a:extLst>
          </p:cNvPr>
          <p:cNvCxnSpPr/>
          <p:nvPr userDrawn="1"/>
        </p:nvCxnSpPr>
        <p:spPr>
          <a:xfrm>
            <a:off x="165100" y="497938"/>
            <a:ext cx="957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DF9904-D720-74F2-CB2D-FD82D214F5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01595688"/>
              </p:ext>
            </p:extLst>
          </p:nvPr>
        </p:nvGraphicFramePr>
        <p:xfrm>
          <a:off x="164468" y="642918"/>
          <a:ext cx="957643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8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endParaRPr lang="en-US" altLang="ko-KR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예약 시스템 개발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단위시스템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스마트시설예약시스템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문서번호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고딕" pitchFamily="50" charset="-127"/>
                          <a:ea typeface="나눔고딕" pitchFamily="50" charset="-127"/>
                        </a:rPr>
                        <a:t>WBP-03-01-01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고딕" pitchFamily="50" charset="-127"/>
                          <a:ea typeface="나눔고딕" pitchFamily="50" charset="-127"/>
                        </a:rPr>
                        <a:t>최성열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작성일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2025.03.17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문서버젼</a:t>
                      </a:r>
                      <a:endParaRPr lang="ko-KR" altLang="en-US" sz="800" b="1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1.0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BA814-CCE1-EA9B-5258-2FC3817E6371}"/>
              </a:ext>
            </a:extLst>
          </p:cNvPr>
          <p:cNvSpPr txBox="1"/>
          <p:nvPr userDrawn="1"/>
        </p:nvSpPr>
        <p:spPr>
          <a:xfrm>
            <a:off x="6440039" y="188640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 스마트시설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예약시스템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55578-8AAF-EE4F-F4B8-4A8E906B8AC6}"/>
              </a:ext>
            </a:extLst>
          </p:cNvPr>
          <p:cNvSpPr txBox="1"/>
          <p:nvPr userDrawn="1"/>
        </p:nvSpPr>
        <p:spPr>
          <a:xfrm>
            <a:off x="158668" y="188640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</a:t>
            </a:r>
          </a:p>
        </p:txBody>
      </p:sp>
    </p:spTree>
    <p:extLst>
      <p:ext uri="{BB962C8B-B14F-4D97-AF65-F5344CB8AC3E}">
        <p14:creationId xmlns:p14="http://schemas.microsoft.com/office/powerpoint/2010/main" val="202611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 userDrawn="1"/>
        </p:nvCxnSpPr>
        <p:spPr>
          <a:xfrm>
            <a:off x="165100" y="6563894"/>
            <a:ext cx="9575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19"/>
          <p:cNvSpPr txBox="1">
            <a:spLocks noChangeArrowheads="1"/>
          </p:cNvSpPr>
          <p:nvPr userDrawn="1"/>
        </p:nvSpPr>
        <p:spPr bwMode="auto">
          <a:xfrm>
            <a:off x="4953000" y="6581651"/>
            <a:ext cx="3529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96004F94-3BE7-4D60-B404-1745300C98A2}" type="slidenum">
              <a:rPr lang="ko-KR" altLang="en-US" sz="1000" b="1">
                <a:latin typeface="+mn-ea"/>
                <a:ea typeface="+mn-ea"/>
              </a:rPr>
              <a:pPr/>
              <a:t>‹#›</a:t>
            </a:fld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9826" y="6581002"/>
            <a:ext cx="2863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Copyright ⓒ 2025 WIZWIG CO., LTD., All rights reserved</a:t>
            </a:r>
          </a:p>
        </p:txBody>
      </p:sp>
      <p:pic>
        <p:nvPicPr>
          <p:cNvPr id="20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27" y="6593192"/>
            <a:ext cx="624505" cy="1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8D4C2A-473E-52A4-1936-33F37E310968}"/>
              </a:ext>
            </a:extLst>
          </p:cNvPr>
          <p:cNvCxnSpPr/>
          <p:nvPr userDrawn="1"/>
        </p:nvCxnSpPr>
        <p:spPr>
          <a:xfrm>
            <a:off x="165100" y="497938"/>
            <a:ext cx="957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9B590F-022E-9BEF-9080-9D9AF70A84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01595688"/>
              </p:ext>
            </p:extLst>
          </p:nvPr>
        </p:nvGraphicFramePr>
        <p:xfrm>
          <a:off x="164468" y="642918"/>
          <a:ext cx="957643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8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endParaRPr lang="en-US" altLang="ko-KR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예약 시스템 개발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단위시스템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스마트시설예약시스템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문서번호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고딕" pitchFamily="50" charset="-127"/>
                          <a:ea typeface="나눔고딕" pitchFamily="50" charset="-127"/>
                        </a:rPr>
                        <a:t>WBP-03-01-01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고딕" pitchFamily="50" charset="-127"/>
                          <a:ea typeface="나눔고딕" pitchFamily="50" charset="-127"/>
                        </a:rPr>
                        <a:t>최성열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작성일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2025.03.17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문서버젼</a:t>
                      </a:r>
                      <a:endParaRPr lang="ko-KR" altLang="en-US" sz="800" b="1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1.0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C09A14-1E59-ED67-F137-55FE9FD5D58E}"/>
              </a:ext>
            </a:extLst>
          </p:cNvPr>
          <p:cNvSpPr txBox="1"/>
          <p:nvPr userDrawn="1"/>
        </p:nvSpPr>
        <p:spPr>
          <a:xfrm>
            <a:off x="6440039" y="188640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 스마트시설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예약시스템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1FC3E-D7B5-1CAC-1C3D-5C2008369E18}"/>
              </a:ext>
            </a:extLst>
          </p:cNvPr>
          <p:cNvSpPr txBox="1"/>
          <p:nvPr userDrawn="1"/>
        </p:nvSpPr>
        <p:spPr>
          <a:xfrm>
            <a:off x="158668" y="188640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</a:t>
            </a:r>
          </a:p>
        </p:txBody>
      </p:sp>
    </p:spTree>
    <p:extLst>
      <p:ext uri="{BB962C8B-B14F-4D97-AF65-F5344CB8AC3E}">
        <p14:creationId xmlns:p14="http://schemas.microsoft.com/office/powerpoint/2010/main" val="5906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21867"/>
              </p:ext>
            </p:extLst>
          </p:nvPr>
        </p:nvGraphicFramePr>
        <p:xfrm>
          <a:off x="164468" y="1106472"/>
          <a:ext cx="9577064" cy="541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8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Layout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Comment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4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스마트시설</a:t>
                      </a:r>
                      <a:r>
                        <a:rPr lang="en-US" altLang="ko-KR" sz="900" b="1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lang="en-US" altLang="ko-KR" sz="900" b="1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900" b="1" dirty="0">
                          <a:latin typeface="나눔고딕" pitchFamily="50" charset="-127"/>
                          <a:ea typeface="나눔고딕" pitchFamily="50" charset="-127"/>
                        </a:rPr>
                        <a:t>예약시스템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itchFamily="50" charset="-127"/>
                          <a:ea typeface="나눔고딕" pitchFamily="50" charset="-127"/>
                        </a:rPr>
                        <a:t>Code</a:t>
                      </a:r>
                      <a:endParaRPr lang="ko-KR" altLang="en-US" sz="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화면 명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1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나눔고딕" pitchFamily="50" charset="-127"/>
                          <a:ea typeface="나눔고딕" pitchFamily="50" charset="-127"/>
                        </a:rPr>
                        <a:t>경로</a:t>
                      </a:r>
                      <a:endParaRPr lang="ko-KR" altLang="en-US" sz="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처리기능설명</a:t>
                      </a:r>
                    </a:p>
                  </a:txBody>
                  <a:tcPr marL="99060" marR="9906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61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0" name="직선 연결선 19"/>
          <p:cNvCxnSpPr/>
          <p:nvPr userDrawn="1"/>
        </p:nvCxnSpPr>
        <p:spPr>
          <a:xfrm>
            <a:off x="165100" y="6563894"/>
            <a:ext cx="9575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19"/>
          <p:cNvSpPr txBox="1">
            <a:spLocks noChangeArrowheads="1"/>
          </p:cNvSpPr>
          <p:nvPr userDrawn="1"/>
        </p:nvSpPr>
        <p:spPr bwMode="auto">
          <a:xfrm>
            <a:off x="4953000" y="6581651"/>
            <a:ext cx="3529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96004F94-3BE7-4D60-B404-1745300C98A2}" type="slidenum">
              <a:rPr lang="ko-KR" altLang="en-US" sz="1000" b="1">
                <a:solidFill>
                  <a:prstClr val="black"/>
                </a:solidFill>
              </a:rPr>
              <a:pPr/>
              <a:t>‹#›</a:t>
            </a:fld>
            <a:endParaRPr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9826" y="6581002"/>
            <a:ext cx="2863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Copyright ⓒ 2025 WIZWIG CO., LTD., All rights reserved</a:t>
            </a:r>
          </a:p>
        </p:txBody>
      </p:sp>
      <p:pic>
        <p:nvPicPr>
          <p:cNvPr id="2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27" y="6593192"/>
            <a:ext cx="624505" cy="1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06C022-3BF3-7879-E4DD-11EB6B0FF732}"/>
              </a:ext>
            </a:extLst>
          </p:cNvPr>
          <p:cNvCxnSpPr/>
          <p:nvPr userDrawn="1"/>
        </p:nvCxnSpPr>
        <p:spPr>
          <a:xfrm>
            <a:off x="165100" y="497938"/>
            <a:ext cx="957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7F7091-20C8-0474-2B50-6846032BB9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01595688"/>
              </p:ext>
            </p:extLst>
          </p:nvPr>
        </p:nvGraphicFramePr>
        <p:xfrm>
          <a:off x="164468" y="642918"/>
          <a:ext cx="957643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8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endParaRPr lang="en-US" altLang="ko-KR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itchFamily="50" charset="-127"/>
                          <a:ea typeface="나눔고딕" pitchFamily="50" charset="-127"/>
                        </a:rPr>
                        <a:t>예약 시스템 개발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단위시스템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스마트시설예약시스템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단계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문서번호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고딕" pitchFamily="50" charset="-127"/>
                          <a:ea typeface="나눔고딕" pitchFamily="50" charset="-127"/>
                        </a:rPr>
                        <a:t>WBP-03-01-01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고딕" pitchFamily="50" charset="-127"/>
                          <a:ea typeface="나눔고딕" pitchFamily="50" charset="-127"/>
                        </a:rPr>
                        <a:t>최성열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itchFamily="50" charset="-127"/>
                          <a:ea typeface="나눔고딕" pitchFamily="50" charset="-127"/>
                        </a:rPr>
                        <a:t>작성일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2025.03.17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문서버젼</a:t>
                      </a:r>
                      <a:endParaRPr lang="ko-KR" altLang="en-US" sz="800" b="1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itchFamily="50" charset="-127"/>
                          <a:ea typeface="나눔고딕" pitchFamily="50" charset="-127"/>
                        </a:rPr>
                        <a:t>1.0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04DF8C-86C1-D611-9FF2-87057B4C4AFC}"/>
              </a:ext>
            </a:extLst>
          </p:cNvPr>
          <p:cNvSpPr txBox="1"/>
          <p:nvPr userDrawn="1"/>
        </p:nvSpPr>
        <p:spPr>
          <a:xfrm>
            <a:off x="6440039" y="188640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 스마트시설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예약시스템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3B58-82CD-A4BA-4920-FB3CFD07EBEC}"/>
              </a:ext>
            </a:extLst>
          </p:cNvPr>
          <p:cNvSpPr txBox="1"/>
          <p:nvPr userDrawn="1"/>
        </p:nvSpPr>
        <p:spPr>
          <a:xfrm>
            <a:off x="158668" y="188640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경기도교육청남부연수원</a:t>
            </a:r>
          </a:p>
        </p:txBody>
      </p:sp>
    </p:spTree>
    <p:extLst>
      <p:ext uri="{BB962C8B-B14F-4D97-AF65-F5344CB8AC3E}">
        <p14:creationId xmlns:p14="http://schemas.microsoft.com/office/powerpoint/2010/main" val="253351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1.emf"/><Relationship Id="rId7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1.emf"/><Relationship Id="rId7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65100" y="440668"/>
            <a:ext cx="5183944" cy="1412579"/>
          </a:xfrm>
        </p:spPr>
        <p:txBody>
          <a:bodyPr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경기도교육청남부연수원</a:t>
            </a:r>
            <a:b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</a:rPr>
            </a:b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스마트시설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숙소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예약시스템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8464" y="2024844"/>
            <a:ext cx="236475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b="1">
                <a:solidFill>
                  <a:prstClr val="white"/>
                </a:solidFill>
              </a:rPr>
              <a:t>화면설계서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81" y="6077898"/>
            <a:ext cx="1290559" cy="29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70236" y="6453336"/>
            <a:ext cx="29851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prstClr val="black"/>
                </a:solidFill>
              </a:rPr>
              <a:t>Copyright ⓒ 2024 WIZWIG CO., LTD., All rights reserved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8464" y="2744924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prstClr val="white"/>
                </a:solidFill>
              </a:rPr>
              <a:t>[</a:t>
            </a:r>
            <a:r>
              <a:rPr lang="ko-KR" altLang="en-US" sz="2000" b="1">
                <a:solidFill>
                  <a:prstClr val="white"/>
                </a:solidFill>
              </a:rPr>
              <a:t>사이트관리자</a:t>
            </a:r>
            <a:r>
              <a:rPr lang="en-US" altLang="ko-KR" sz="2000" b="1">
                <a:solidFill>
                  <a:prstClr val="white"/>
                </a:solidFill>
              </a:rPr>
              <a:t>]</a:t>
            </a:r>
            <a:endParaRPr lang="ko-KR" altLang="en-US" sz="20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8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417177"/>
              </p:ext>
            </p:extLst>
          </p:nvPr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시설관리자 메뉴 구조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스마트시설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예약 시스템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_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시설관리자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15851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캘린더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3574656" y="793672"/>
            <a:ext cx="397532" cy="251427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2619989" y="256278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19989" y="279193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정보 열람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619989" y="302108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 이용 범위 배정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2472644" y="2501503"/>
            <a:ext cx="19098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2358069" y="2616078"/>
            <a:ext cx="42013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37" idx="2"/>
            <a:endCxn id="59" idx="1"/>
          </p:cNvCxnSpPr>
          <p:nvPr/>
        </p:nvCxnSpPr>
        <p:spPr>
          <a:xfrm rot="16200000" flipH="1">
            <a:off x="2243494" y="2730653"/>
            <a:ext cx="64928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cxnSpLocks/>
            <a:stCxn id="3" idx="2"/>
            <a:endCxn id="28" idx="0"/>
          </p:cNvCxnSpPr>
          <p:nvPr/>
        </p:nvCxnSpPr>
        <p:spPr>
          <a:xfrm rot="5400000">
            <a:off x="4387964" y="1606980"/>
            <a:ext cx="397532" cy="887662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36">
            <a:extLst>
              <a:ext uri="{FF2B5EF4-FFF2-40B4-BE49-F238E27FC236}">
                <a16:creationId xmlns:a16="http://schemas.microsoft.com/office/drawing/2014/main" id="{28EDC940-E1CD-27EB-9D27-9EA71BECAD54}"/>
              </a:ext>
            </a:extLst>
          </p:cNvPr>
          <p:cNvSpPr/>
          <p:nvPr/>
        </p:nvSpPr>
        <p:spPr>
          <a:xfrm>
            <a:off x="3642467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시설관리</a:t>
            </a:r>
          </a:p>
        </p:txBody>
      </p:sp>
      <p:sp>
        <p:nvSpPr>
          <p:cNvPr id="29" name="모서리가 둥근 직사각형 53">
            <a:extLst>
              <a:ext uri="{FF2B5EF4-FFF2-40B4-BE49-F238E27FC236}">
                <a16:creationId xmlns:a16="http://schemas.microsoft.com/office/drawing/2014/main" id="{D43A8C49-BFE2-5E61-6BD9-4F010D2E134A}"/>
              </a:ext>
            </a:extLst>
          </p:cNvPr>
          <p:cNvSpPr/>
          <p:nvPr/>
        </p:nvSpPr>
        <p:spPr>
          <a:xfrm>
            <a:off x="4254535" y="25627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조회</a:t>
            </a:r>
          </a:p>
        </p:txBody>
      </p:sp>
      <p:cxnSp>
        <p:nvCxnSpPr>
          <p:cNvPr id="30" name="꺾인 연결선 59">
            <a:extLst>
              <a:ext uri="{FF2B5EF4-FFF2-40B4-BE49-F238E27FC236}">
                <a16:creationId xmlns:a16="http://schemas.microsoft.com/office/drawing/2014/main" id="{74F3BBB0-EFD6-D482-A396-E85A604C276E}"/>
              </a:ext>
            </a:extLst>
          </p:cNvPr>
          <p:cNvCxnSpPr>
            <a:stCxn id="28" idx="2"/>
            <a:endCxn id="29" idx="1"/>
          </p:cNvCxnSpPr>
          <p:nvPr/>
        </p:nvCxnSpPr>
        <p:spPr>
          <a:xfrm rot="16200000" flipH="1">
            <a:off x="4103225" y="2497538"/>
            <a:ext cx="1909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53">
            <a:extLst>
              <a:ext uri="{FF2B5EF4-FFF2-40B4-BE49-F238E27FC236}">
                <a16:creationId xmlns:a16="http://schemas.microsoft.com/office/drawing/2014/main" id="{9C77E8A8-7503-1DEA-4AE0-458815449A1E}"/>
              </a:ext>
            </a:extLst>
          </p:cNvPr>
          <p:cNvSpPr/>
          <p:nvPr/>
        </p:nvSpPr>
        <p:spPr>
          <a:xfrm>
            <a:off x="4254535" y="2790391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등록</a:t>
            </a:r>
          </a:p>
        </p:txBody>
      </p:sp>
      <p:sp>
        <p:nvSpPr>
          <p:cNvPr id="32" name="모서리가 둥근 직사각형 53">
            <a:extLst>
              <a:ext uri="{FF2B5EF4-FFF2-40B4-BE49-F238E27FC236}">
                <a16:creationId xmlns:a16="http://schemas.microsoft.com/office/drawing/2014/main" id="{F50D32F3-C117-9453-1A83-B7C729E86496}"/>
              </a:ext>
            </a:extLst>
          </p:cNvPr>
          <p:cNvSpPr/>
          <p:nvPr/>
        </p:nvSpPr>
        <p:spPr>
          <a:xfrm>
            <a:off x="4254535" y="3011725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설정</a:t>
            </a:r>
          </a:p>
        </p:txBody>
      </p:sp>
      <p:cxnSp>
        <p:nvCxnSpPr>
          <p:cNvPr id="33" name="꺾인 연결선 59">
            <a:extLst>
              <a:ext uri="{FF2B5EF4-FFF2-40B4-BE49-F238E27FC236}">
                <a16:creationId xmlns:a16="http://schemas.microsoft.com/office/drawing/2014/main" id="{1ABDE4C2-4D47-3FEA-F970-EC944E92B38E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 rot="16200000" flipH="1">
            <a:off x="3989419" y="2611344"/>
            <a:ext cx="41859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59">
            <a:extLst>
              <a:ext uri="{FF2B5EF4-FFF2-40B4-BE49-F238E27FC236}">
                <a16:creationId xmlns:a16="http://schemas.microsoft.com/office/drawing/2014/main" id="{4F57C534-0659-A701-F829-0AA0925A390A}"/>
              </a:ext>
            </a:extLst>
          </p:cNvPr>
          <p:cNvCxnSpPr>
            <a:cxnSpLocks/>
            <a:endCxn id="32" idx="1"/>
          </p:cNvCxnSpPr>
          <p:nvPr/>
        </p:nvCxnSpPr>
        <p:spPr>
          <a:xfrm rot="16200000" flipH="1">
            <a:off x="3908250" y="2751509"/>
            <a:ext cx="580932" cy="111637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36">
            <a:extLst>
              <a:ext uri="{FF2B5EF4-FFF2-40B4-BE49-F238E27FC236}">
                <a16:creationId xmlns:a16="http://schemas.microsoft.com/office/drawing/2014/main" id="{BAA530B1-61DE-901B-C1D6-1AAAC763BAF6}"/>
              </a:ext>
            </a:extLst>
          </p:cNvPr>
          <p:cNvSpPr/>
          <p:nvPr/>
        </p:nvSpPr>
        <p:spPr>
          <a:xfrm>
            <a:off x="6752378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차량관리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E4857A58-6C47-7208-7372-34465DE7DA2D}"/>
              </a:ext>
            </a:extLst>
          </p:cNvPr>
          <p:cNvSpPr/>
          <p:nvPr/>
        </p:nvSpPr>
        <p:spPr>
          <a:xfrm>
            <a:off x="7364446" y="25627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 이용 설정</a:t>
            </a:r>
          </a:p>
        </p:txBody>
      </p:sp>
      <p:cxnSp>
        <p:nvCxnSpPr>
          <p:cNvPr id="46" name="꺾인 연결선 59">
            <a:extLst>
              <a:ext uri="{FF2B5EF4-FFF2-40B4-BE49-F238E27FC236}">
                <a16:creationId xmlns:a16="http://schemas.microsoft.com/office/drawing/2014/main" id="{116A162B-C140-D9F1-4091-7FFE0F30F3DE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7213136" y="2497538"/>
            <a:ext cx="1909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63">
            <a:extLst>
              <a:ext uri="{FF2B5EF4-FFF2-40B4-BE49-F238E27FC236}">
                <a16:creationId xmlns:a16="http://schemas.microsoft.com/office/drawing/2014/main" id="{8BB96071-0EBA-78C3-5FF8-0CC2F17DBB53}"/>
              </a:ext>
            </a:extLst>
          </p:cNvPr>
          <p:cNvCxnSpPr>
            <a:cxnSpLocks/>
            <a:stCxn id="3" idx="2"/>
            <a:endCxn id="42" idx="0"/>
          </p:cNvCxnSpPr>
          <p:nvPr/>
        </p:nvCxnSpPr>
        <p:spPr>
          <a:xfrm rot="16200000" flipH="1">
            <a:off x="5942919" y="939686"/>
            <a:ext cx="397532" cy="222224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36">
            <a:extLst>
              <a:ext uri="{FF2B5EF4-FFF2-40B4-BE49-F238E27FC236}">
                <a16:creationId xmlns:a16="http://schemas.microsoft.com/office/drawing/2014/main" id="{B16D0510-53A7-34EA-8D9E-C7C914051A3A}"/>
              </a:ext>
            </a:extLst>
          </p:cNvPr>
          <p:cNvSpPr/>
          <p:nvPr/>
        </p:nvSpPr>
        <p:spPr>
          <a:xfrm>
            <a:off x="407235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</a:p>
        </p:txBody>
      </p: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EB6F7A23-130E-D9C6-A98B-756272D1E3E7}"/>
              </a:ext>
            </a:extLst>
          </p:cNvPr>
          <p:cNvSpPr/>
          <p:nvPr/>
        </p:nvSpPr>
        <p:spPr>
          <a:xfrm>
            <a:off x="1019303" y="25627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시설관리자</a:t>
            </a:r>
          </a:p>
        </p:txBody>
      </p:sp>
      <p:sp>
        <p:nvSpPr>
          <p:cNvPr id="19" name="모서리가 둥근 직사각형 57">
            <a:extLst>
              <a:ext uri="{FF2B5EF4-FFF2-40B4-BE49-F238E27FC236}">
                <a16:creationId xmlns:a16="http://schemas.microsoft.com/office/drawing/2014/main" id="{72B38C67-712C-B5FB-B956-FB9F63F014B6}"/>
              </a:ext>
            </a:extLst>
          </p:cNvPr>
          <p:cNvSpPr/>
          <p:nvPr/>
        </p:nvSpPr>
        <p:spPr>
          <a:xfrm>
            <a:off x="1019303" y="279193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연수설계자</a:t>
            </a:r>
          </a:p>
        </p:txBody>
      </p:sp>
      <p:sp>
        <p:nvSpPr>
          <p:cNvPr id="20" name="모서리가 둥근 직사각형 58">
            <a:extLst>
              <a:ext uri="{FF2B5EF4-FFF2-40B4-BE49-F238E27FC236}">
                <a16:creationId xmlns:a16="http://schemas.microsoft.com/office/drawing/2014/main" id="{7FE73FDB-B554-00AD-5EE0-4F1058B796D2}"/>
              </a:ext>
            </a:extLst>
          </p:cNvPr>
          <p:cNvSpPr/>
          <p:nvPr/>
        </p:nvSpPr>
        <p:spPr>
          <a:xfrm>
            <a:off x="1019303" y="30210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</a:t>
            </a:r>
          </a:p>
        </p:txBody>
      </p:sp>
      <p:cxnSp>
        <p:nvCxnSpPr>
          <p:cNvPr id="22" name="꺾인 연결선 59">
            <a:extLst>
              <a:ext uri="{FF2B5EF4-FFF2-40B4-BE49-F238E27FC236}">
                <a16:creationId xmlns:a16="http://schemas.microsoft.com/office/drawing/2014/main" id="{457EA765-9D51-4AF4-0173-C993BF998F75}"/>
              </a:ext>
            </a:extLst>
          </p:cNvPr>
          <p:cNvCxnSpPr>
            <a:stCxn id="9" idx="2"/>
            <a:endCxn id="15" idx="1"/>
          </p:cNvCxnSpPr>
          <p:nvPr/>
        </p:nvCxnSpPr>
        <p:spPr>
          <a:xfrm rot="16200000" flipH="1">
            <a:off x="867993" y="2497538"/>
            <a:ext cx="1909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62">
            <a:extLst>
              <a:ext uri="{FF2B5EF4-FFF2-40B4-BE49-F238E27FC236}">
                <a16:creationId xmlns:a16="http://schemas.microsoft.com/office/drawing/2014/main" id="{BF290A9C-8351-D3F6-60C3-70FA62EB1FFC}"/>
              </a:ext>
            </a:extLst>
          </p:cNvPr>
          <p:cNvCxnSpPr>
            <a:stCxn id="9" idx="2"/>
            <a:endCxn id="19" idx="1"/>
          </p:cNvCxnSpPr>
          <p:nvPr/>
        </p:nvCxnSpPr>
        <p:spPr>
          <a:xfrm rot="16200000" flipH="1">
            <a:off x="753418" y="2612113"/>
            <a:ext cx="42013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65">
            <a:extLst>
              <a:ext uri="{FF2B5EF4-FFF2-40B4-BE49-F238E27FC236}">
                <a16:creationId xmlns:a16="http://schemas.microsoft.com/office/drawing/2014/main" id="{BD8C2B10-AD6B-FEC8-BDA0-432C5CF683E7}"/>
              </a:ext>
            </a:extLst>
          </p:cNvPr>
          <p:cNvCxnSpPr>
            <a:stCxn id="9" idx="2"/>
            <a:endCxn id="20" idx="1"/>
          </p:cNvCxnSpPr>
          <p:nvPr/>
        </p:nvCxnSpPr>
        <p:spPr>
          <a:xfrm rot="16200000" flipH="1">
            <a:off x="638843" y="2726688"/>
            <a:ext cx="6492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43">
            <a:extLst>
              <a:ext uri="{FF2B5EF4-FFF2-40B4-BE49-F238E27FC236}">
                <a16:creationId xmlns:a16="http://schemas.microsoft.com/office/drawing/2014/main" id="{847E51C7-B06D-B5B6-5B19-DBC2ADC852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5400000">
            <a:off x="2770348" y="-10636"/>
            <a:ext cx="397532" cy="412289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36">
            <a:extLst>
              <a:ext uri="{FF2B5EF4-FFF2-40B4-BE49-F238E27FC236}">
                <a16:creationId xmlns:a16="http://schemas.microsoft.com/office/drawing/2014/main" id="{742A38DA-3D5B-7108-CE08-617FA3153668}"/>
              </a:ext>
            </a:extLst>
          </p:cNvPr>
          <p:cNvSpPr/>
          <p:nvPr/>
        </p:nvSpPr>
        <p:spPr>
          <a:xfrm>
            <a:off x="5230435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시간표 설정</a:t>
            </a:r>
          </a:p>
        </p:txBody>
      </p:sp>
      <p:sp>
        <p:nvSpPr>
          <p:cNvPr id="48" name="모서리가 둥근 직사각형 53">
            <a:extLst>
              <a:ext uri="{FF2B5EF4-FFF2-40B4-BE49-F238E27FC236}">
                <a16:creationId xmlns:a16="http://schemas.microsoft.com/office/drawing/2014/main" id="{DF025D19-9D01-6C05-4BC9-99EA804BA4DC}"/>
              </a:ext>
            </a:extLst>
          </p:cNvPr>
          <p:cNvSpPr/>
          <p:nvPr/>
        </p:nvSpPr>
        <p:spPr>
          <a:xfrm>
            <a:off x="5842503" y="25627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시간표 조회</a:t>
            </a:r>
          </a:p>
        </p:txBody>
      </p:sp>
      <p:cxnSp>
        <p:nvCxnSpPr>
          <p:cNvPr id="50" name="꺾인 연결선 59">
            <a:extLst>
              <a:ext uri="{FF2B5EF4-FFF2-40B4-BE49-F238E27FC236}">
                <a16:creationId xmlns:a16="http://schemas.microsoft.com/office/drawing/2014/main" id="{7A3A95CF-920F-EF90-AB25-571F74ED7BDF}"/>
              </a:ext>
            </a:extLst>
          </p:cNvPr>
          <p:cNvCxnSpPr>
            <a:cxnSpLocks/>
            <a:stCxn id="43" idx="2"/>
            <a:endCxn id="48" idx="1"/>
          </p:cNvCxnSpPr>
          <p:nvPr/>
        </p:nvCxnSpPr>
        <p:spPr>
          <a:xfrm rot="16200000" flipH="1">
            <a:off x="5691193" y="2497538"/>
            <a:ext cx="1909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3">
            <a:extLst>
              <a:ext uri="{FF2B5EF4-FFF2-40B4-BE49-F238E27FC236}">
                <a16:creationId xmlns:a16="http://schemas.microsoft.com/office/drawing/2014/main" id="{A7A20045-3463-F253-E936-97FD9313713A}"/>
              </a:ext>
            </a:extLst>
          </p:cNvPr>
          <p:cNvSpPr/>
          <p:nvPr/>
        </p:nvSpPr>
        <p:spPr>
          <a:xfrm>
            <a:off x="5842503" y="2790391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시간표 등록</a:t>
            </a:r>
          </a:p>
        </p:txBody>
      </p:sp>
      <p:sp>
        <p:nvSpPr>
          <p:cNvPr id="55" name="모서리가 둥근 직사각형 53">
            <a:extLst>
              <a:ext uri="{FF2B5EF4-FFF2-40B4-BE49-F238E27FC236}">
                <a16:creationId xmlns:a16="http://schemas.microsoft.com/office/drawing/2014/main" id="{9FFDE511-3759-1FD2-D734-A01BE49239A5}"/>
              </a:ext>
            </a:extLst>
          </p:cNvPr>
          <p:cNvSpPr/>
          <p:nvPr/>
        </p:nvSpPr>
        <p:spPr>
          <a:xfrm>
            <a:off x="5842503" y="3011725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시간표 설정</a:t>
            </a:r>
          </a:p>
        </p:txBody>
      </p:sp>
      <p:cxnSp>
        <p:nvCxnSpPr>
          <p:cNvPr id="56" name="꺾인 연결선 59">
            <a:extLst>
              <a:ext uri="{FF2B5EF4-FFF2-40B4-BE49-F238E27FC236}">
                <a16:creationId xmlns:a16="http://schemas.microsoft.com/office/drawing/2014/main" id="{99AE82A0-6D06-427C-E240-6434DB438C3F}"/>
              </a:ext>
            </a:extLst>
          </p:cNvPr>
          <p:cNvCxnSpPr>
            <a:cxnSpLocks/>
            <a:stCxn id="43" idx="2"/>
            <a:endCxn id="53" idx="1"/>
          </p:cNvCxnSpPr>
          <p:nvPr/>
        </p:nvCxnSpPr>
        <p:spPr>
          <a:xfrm rot="16200000" flipH="1">
            <a:off x="5577387" y="2611344"/>
            <a:ext cx="41859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59">
            <a:extLst>
              <a:ext uri="{FF2B5EF4-FFF2-40B4-BE49-F238E27FC236}">
                <a16:creationId xmlns:a16="http://schemas.microsoft.com/office/drawing/2014/main" id="{CCCA1654-51EF-AC5E-CCCB-1658645E578A}"/>
              </a:ext>
            </a:extLst>
          </p:cNvPr>
          <p:cNvCxnSpPr>
            <a:cxnSpLocks/>
            <a:endCxn id="55" idx="1"/>
          </p:cNvCxnSpPr>
          <p:nvPr/>
        </p:nvCxnSpPr>
        <p:spPr>
          <a:xfrm rot="16200000" flipH="1">
            <a:off x="5496218" y="2751509"/>
            <a:ext cx="580932" cy="111637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3">
            <a:extLst>
              <a:ext uri="{FF2B5EF4-FFF2-40B4-BE49-F238E27FC236}">
                <a16:creationId xmlns:a16="http://schemas.microsoft.com/office/drawing/2014/main" id="{0D26A7E2-5B90-41F1-263C-286C153C781E}"/>
              </a:ext>
            </a:extLst>
          </p:cNvPr>
          <p:cNvCxnSpPr>
            <a:cxnSpLocks/>
            <a:stCxn id="3" idx="2"/>
            <a:endCxn id="43" idx="0"/>
          </p:cNvCxnSpPr>
          <p:nvPr/>
        </p:nvCxnSpPr>
        <p:spPr>
          <a:xfrm rot="16200000" flipH="1">
            <a:off x="5181948" y="1700658"/>
            <a:ext cx="397532" cy="700306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36">
            <a:extLst>
              <a:ext uri="{FF2B5EF4-FFF2-40B4-BE49-F238E27FC236}">
                <a16:creationId xmlns:a16="http://schemas.microsoft.com/office/drawing/2014/main" id="{65C6972B-094C-42F7-769E-C0029C7E58AC}"/>
              </a:ext>
            </a:extLst>
          </p:cNvPr>
          <p:cNvSpPr/>
          <p:nvPr/>
        </p:nvSpPr>
        <p:spPr>
          <a:xfrm>
            <a:off x="8215454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사용자 관리</a:t>
            </a:r>
          </a:p>
        </p:txBody>
      </p:sp>
      <p:sp>
        <p:nvSpPr>
          <p:cNvPr id="74" name="모서리가 둥근 직사각형 53">
            <a:extLst>
              <a:ext uri="{FF2B5EF4-FFF2-40B4-BE49-F238E27FC236}">
                <a16:creationId xmlns:a16="http://schemas.microsoft.com/office/drawing/2014/main" id="{68D04EB1-4684-27CB-4A12-CDAE3CDCEC50}"/>
              </a:ext>
            </a:extLst>
          </p:cNvPr>
          <p:cNvSpPr/>
          <p:nvPr/>
        </p:nvSpPr>
        <p:spPr>
          <a:xfrm>
            <a:off x="8827522" y="25627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시설관리자</a:t>
            </a:r>
          </a:p>
        </p:txBody>
      </p:sp>
      <p:cxnSp>
        <p:nvCxnSpPr>
          <p:cNvPr id="75" name="꺾인 연결선 59">
            <a:extLst>
              <a:ext uri="{FF2B5EF4-FFF2-40B4-BE49-F238E27FC236}">
                <a16:creationId xmlns:a16="http://schemas.microsoft.com/office/drawing/2014/main" id="{5F876B48-DF73-A8D7-C913-BC09086F475F}"/>
              </a:ext>
            </a:extLst>
          </p:cNvPr>
          <p:cNvCxnSpPr>
            <a:cxnSpLocks/>
            <a:stCxn id="73" idx="2"/>
            <a:endCxn id="74" idx="1"/>
          </p:cNvCxnSpPr>
          <p:nvPr/>
        </p:nvCxnSpPr>
        <p:spPr>
          <a:xfrm rot="16200000" flipH="1">
            <a:off x="8676212" y="2497538"/>
            <a:ext cx="1909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63">
            <a:extLst>
              <a:ext uri="{FF2B5EF4-FFF2-40B4-BE49-F238E27FC236}">
                <a16:creationId xmlns:a16="http://schemas.microsoft.com/office/drawing/2014/main" id="{E5DB833A-F64F-588C-29EE-AF9F40C820D3}"/>
              </a:ext>
            </a:extLst>
          </p:cNvPr>
          <p:cNvCxnSpPr>
            <a:cxnSpLocks/>
            <a:stCxn id="3" idx="2"/>
            <a:endCxn id="73" idx="0"/>
          </p:cNvCxnSpPr>
          <p:nvPr/>
        </p:nvCxnSpPr>
        <p:spPr>
          <a:xfrm rot="16200000" flipH="1">
            <a:off x="6674457" y="208148"/>
            <a:ext cx="397532" cy="368532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53">
            <a:extLst>
              <a:ext uri="{FF2B5EF4-FFF2-40B4-BE49-F238E27FC236}">
                <a16:creationId xmlns:a16="http://schemas.microsoft.com/office/drawing/2014/main" id="{4FFA380D-5980-BD86-EE24-6829BBDB990F}"/>
              </a:ext>
            </a:extLst>
          </p:cNvPr>
          <p:cNvSpPr/>
          <p:nvPr/>
        </p:nvSpPr>
        <p:spPr>
          <a:xfrm>
            <a:off x="8827522" y="2784958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연수설계자</a:t>
            </a:r>
          </a:p>
        </p:txBody>
      </p:sp>
      <p:cxnSp>
        <p:nvCxnSpPr>
          <p:cNvPr id="80" name="꺾인 연결선 59">
            <a:extLst>
              <a:ext uri="{FF2B5EF4-FFF2-40B4-BE49-F238E27FC236}">
                <a16:creationId xmlns:a16="http://schemas.microsoft.com/office/drawing/2014/main" id="{82FEB540-BB68-4F50-0F7B-BE61EA0E8F3D}"/>
              </a:ext>
            </a:extLst>
          </p:cNvPr>
          <p:cNvCxnSpPr>
            <a:cxnSpLocks/>
            <a:stCxn id="73" idx="2"/>
            <a:endCxn id="79" idx="1"/>
          </p:cNvCxnSpPr>
          <p:nvPr/>
        </p:nvCxnSpPr>
        <p:spPr>
          <a:xfrm rot="16200000" flipH="1">
            <a:off x="8565123" y="2608627"/>
            <a:ext cx="413163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0734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6AFA-F89E-89A6-267B-1F378CAF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9C1DAA76-C5DF-39F6-AD7C-C76B6174072F}"/>
              </a:ext>
            </a:extLst>
          </p:cNvPr>
          <p:cNvSpPr txBox="1"/>
          <p:nvPr/>
        </p:nvSpPr>
        <p:spPr>
          <a:xfrm rot="16200000">
            <a:off x="-432110" y="1197338"/>
            <a:ext cx="2306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D7D7D7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NTENT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8C908B5A-52D0-F4F1-2D4B-9D1E575F8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05" y="1446677"/>
            <a:ext cx="321016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개인정보 접속 이력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3916B36D-2FAE-0470-FDBA-9723C0BA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483" y="1369732"/>
            <a:ext cx="764953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05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15AED4-6503-AA6F-6DB0-7F2A3C96357D}"/>
              </a:ext>
            </a:extLst>
          </p:cNvPr>
          <p:cNvSpPr/>
          <p:nvPr/>
        </p:nvSpPr>
        <p:spPr>
          <a:xfrm>
            <a:off x="4160912" y="98072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9095497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91EC-FAB5-6A49-3A9B-65D237A3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274198E4-D47D-0724-1E3E-060A4423C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24238"/>
              </p:ext>
            </p:extLst>
          </p:nvPr>
        </p:nvGraphicFramePr>
        <p:xfrm>
          <a:off x="6969418" y="2574152"/>
          <a:ext cx="2771482" cy="37466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개인정보 접속 이력 관리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회원유형에 한해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중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해당 유형으로 접속한 이력을 목록에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중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중 선택 및 선택한 조건에 맞는 검색어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결과를 목록에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접속일시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회원이 시스템 로그인 또는 해당 메뉴에 접속한 접속 일시를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 예약 시스템에 접속 또는 메뉴 이용을 한 회원의 회원유형을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 예약 시스템에 접속 또는 메뉴 이용을 한 회원의 이름을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 예약 시스템에 접속 또는 메뉴 이용을 한 회원의 아이디를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접속 경로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 예약 시스템에 접속 또는 메뉴 접속 경로를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시스템 로그인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 접속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접속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IP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 예약 시스템에 접속한 회원의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IP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54A6623-E567-70E6-8BD0-C57A108DFD91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E31930-836D-8D75-188C-127B59562FD7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279E1EC-7DF5-149F-DFA6-7835505DDD13}"/>
              </a:ext>
            </a:extLst>
          </p:cNvPr>
          <p:cNvSpPr/>
          <p:nvPr/>
        </p:nvSpPr>
        <p:spPr>
          <a:xfrm>
            <a:off x="6530956" y="2204864"/>
            <a:ext cx="3302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0B8E5A9-CE8D-EF82-B73D-A3738E7BC934}"/>
              </a:ext>
            </a:extLst>
          </p:cNvPr>
          <p:cNvSpPr/>
          <p:nvPr/>
        </p:nvSpPr>
        <p:spPr>
          <a:xfrm>
            <a:off x="211600" y="1419644"/>
            <a:ext cx="118622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개인정보 접속 이력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FBA991-72C9-C70D-665F-F53C017C44D2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개인정보접속이력관리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D95D18-12CE-2D44-5BB7-6D95CEE0FD3E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1CFCA-825A-0688-6C1C-7D4814CB77ED}"/>
              </a:ext>
            </a:extLst>
          </p:cNvPr>
          <p:cNvSpPr/>
          <p:nvPr/>
        </p:nvSpPr>
        <p:spPr>
          <a:xfrm>
            <a:off x="2954653" y="1805961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35688812-5648-E9F5-A75F-441430EE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C3C6D2-BAB8-C21C-62B5-D4E93839447B}"/>
              </a:ext>
            </a:extLst>
          </p:cNvPr>
          <p:cNvSpPr/>
          <p:nvPr/>
        </p:nvSpPr>
        <p:spPr>
          <a:xfrm>
            <a:off x="169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FD8257-C390-F407-9388-AE2590A34C52}"/>
              </a:ext>
            </a:extLst>
          </p:cNvPr>
          <p:cNvSpPr/>
          <p:nvPr/>
        </p:nvSpPr>
        <p:spPr>
          <a:xfrm>
            <a:off x="1527109" y="1805961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C1A6759-CEE1-D366-3201-4DB0EA255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6475"/>
              </p:ext>
            </p:extLst>
          </p:nvPr>
        </p:nvGraphicFramePr>
        <p:xfrm>
          <a:off x="169100" y="2392012"/>
          <a:ext cx="6701597" cy="308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1607120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35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94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일시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경로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접속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IP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시설예약정보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개인정보접속이력관리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회원정보수정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숙소예약정보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연수기본정보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연수생정보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EEBB9B-64BD-B18C-6AD6-F2A3E24AA50A}"/>
              </a:ext>
            </a:extLst>
          </p:cNvPr>
          <p:cNvSpPr/>
          <p:nvPr/>
        </p:nvSpPr>
        <p:spPr>
          <a:xfrm>
            <a:off x="3226806" y="5594906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343410BE-2522-9668-3504-5C24456B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68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5E52E8C6-ABBA-AF0E-DE67-82535828CFD7}"/>
              </a:ext>
            </a:extLst>
          </p:cNvPr>
          <p:cNvSpPr/>
          <p:nvPr/>
        </p:nvSpPr>
        <p:spPr>
          <a:xfrm>
            <a:off x="854285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ACDA4F7-6DDC-6361-5FB5-8A0B6773DC49}"/>
              </a:ext>
            </a:extLst>
          </p:cNvPr>
          <p:cNvSpPr/>
          <p:nvPr/>
        </p:nvSpPr>
        <p:spPr>
          <a:xfrm>
            <a:off x="6033120" y="5805830"/>
            <a:ext cx="83758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 다운로드</a:t>
            </a:r>
            <a:endParaRPr lang="ko-KR" altLang="en-US" sz="7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DD24A00-0ABC-12B9-F944-6DE141D887DF}"/>
              </a:ext>
            </a:extLst>
          </p:cNvPr>
          <p:cNvSpPr>
            <a:spLocks noChangeAspect="1"/>
          </p:cNvSpPr>
          <p:nvPr/>
        </p:nvSpPr>
        <p:spPr>
          <a:xfrm>
            <a:off x="3271110" y="180431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035AF42-8813-9211-ED16-0382D7AB0622}"/>
              </a:ext>
            </a:extLst>
          </p:cNvPr>
          <p:cNvSpPr>
            <a:spLocks noChangeAspect="1"/>
          </p:cNvSpPr>
          <p:nvPr/>
        </p:nvSpPr>
        <p:spPr>
          <a:xfrm>
            <a:off x="93100" y="232005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634100-93FD-CBC3-56AE-1D5D5341951B}"/>
              </a:ext>
            </a:extLst>
          </p:cNvPr>
          <p:cNvSpPr>
            <a:spLocks noChangeAspect="1"/>
          </p:cNvSpPr>
          <p:nvPr/>
        </p:nvSpPr>
        <p:spPr>
          <a:xfrm>
            <a:off x="5848900" y="58328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꺾인 연결선 35">
            <a:extLst>
              <a:ext uri="{FF2B5EF4-FFF2-40B4-BE49-F238E27FC236}">
                <a16:creationId xmlns:a16="http://schemas.microsoft.com/office/drawing/2014/main" id="{6868A3BA-2967-0D80-9CCC-EB8F806E5805}"/>
              </a:ext>
            </a:extLst>
          </p:cNvPr>
          <p:cNvCxnSpPr>
            <a:cxnSpLocks/>
            <a:stCxn id="117" idx="0"/>
            <a:endCxn id="8" idx="0"/>
          </p:cNvCxnSpPr>
          <p:nvPr/>
        </p:nvCxnSpPr>
        <p:spPr>
          <a:xfrm rot="16200000" flipV="1">
            <a:off x="3411144" y="2765064"/>
            <a:ext cx="1671343" cy="4410190"/>
          </a:xfrm>
          <a:prstGeom prst="bentConnector3">
            <a:avLst>
              <a:gd name="adj1" fmla="val 11367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인증서발급/관리 - 관리기능 - 관리절차">
            <a:extLst>
              <a:ext uri="{FF2B5EF4-FFF2-40B4-BE49-F238E27FC236}">
                <a16:creationId xmlns:a16="http://schemas.microsoft.com/office/drawing/2014/main" id="{C196A83D-E98D-7617-6D2E-FA6D53D2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86" y="4134487"/>
            <a:ext cx="1825867" cy="21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516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1CBB-A848-068A-0AF8-D20E419B5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43D95AEF-C4DC-F618-2EBA-982C8A78B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26469"/>
              </p:ext>
            </p:extLst>
          </p:nvPr>
        </p:nvGraphicFramePr>
        <p:xfrm>
          <a:off x="6969418" y="2574152"/>
          <a:ext cx="2771482" cy="9762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다운로드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다운로드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인증 팝업창에서 인증절차 진행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결과 목록 전체를 엑셀 파일로 다운로드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: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엑셀 다운로드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버튼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아이디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비밀번호 입력 팝업창에서 본인 계정 확인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결과 목록 전체를 엑셀 파일로 다운로드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EA07823-D780-6107-0B51-19F8B4A0D4BC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AA73B8-BA2E-52B7-BEA0-D358AE30FECC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61C4C2E-AC63-2088-B376-96296735E988}"/>
              </a:ext>
            </a:extLst>
          </p:cNvPr>
          <p:cNvSpPr/>
          <p:nvPr/>
        </p:nvSpPr>
        <p:spPr>
          <a:xfrm>
            <a:off x="6530956" y="2204864"/>
            <a:ext cx="3302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C16A5B-C107-661D-5B01-9617A7D3AF20}"/>
              </a:ext>
            </a:extLst>
          </p:cNvPr>
          <p:cNvSpPr/>
          <p:nvPr/>
        </p:nvSpPr>
        <p:spPr>
          <a:xfrm>
            <a:off x="211600" y="1419644"/>
            <a:ext cx="118622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개인정보 접속 이력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10F78-95B3-A6E9-9337-DB254058055E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개인정보접속이력관리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04816F-87D1-33DB-491C-A4D04FAF5900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CFC1B-7366-57AE-897A-A0DC1C20E220}"/>
              </a:ext>
            </a:extLst>
          </p:cNvPr>
          <p:cNvSpPr/>
          <p:nvPr/>
        </p:nvSpPr>
        <p:spPr>
          <a:xfrm>
            <a:off x="2954653" y="1805961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36037C5B-EACE-3BFE-2D50-DA008139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4DA1F7-DCC2-7971-7E48-18CDB972F3D8}"/>
              </a:ext>
            </a:extLst>
          </p:cNvPr>
          <p:cNvSpPr/>
          <p:nvPr/>
        </p:nvSpPr>
        <p:spPr>
          <a:xfrm>
            <a:off x="169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B26959-4EB6-AAF8-A1CB-39FC64A4AB6B}"/>
              </a:ext>
            </a:extLst>
          </p:cNvPr>
          <p:cNvSpPr/>
          <p:nvPr/>
        </p:nvSpPr>
        <p:spPr>
          <a:xfrm>
            <a:off x="1527109" y="1805961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DD04EB1-D5C4-96E4-9DC9-681105167607}"/>
              </a:ext>
            </a:extLst>
          </p:cNvPr>
          <p:cNvGraphicFramePr>
            <a:graphicFrameLocks noGrp="1"/>
          </p:cNvGraphicFramePr>
          <p:nvPr/>
        </p:nvGraphicFramePr>
        <p:xfrm>
          <a:off x="169100" y="2392012"/>
          <a:ext cx="6701597" cy="308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1607120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35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94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일시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경로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접속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IP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시설예약정보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개인정보접속이력관리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회원정보수정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숙소예약정보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연수기본정보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2022-07-01 13:23:14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홈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연수관리</a:t>
                      </a:r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+mn-ea"/>
                        </a:rPr>
                        <a:t>&gt;</a:t>
                      </a:r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연수생정보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192.168.255.255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18A841-CAA1-1067-E323-758E9A80270B}"/>
              </a:ext>
            </a:extLst>
          </p:cNvPr>
          <p:cNvSpPr/>
          <p:nvPr/>
        </p:nvSpPr>
        <p:spPr>
          <a:xfrm>
            <a:off x="3226806" y="5594906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1E7FBA3A-EF25-463E-D01E-486D5B4C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68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216018-0CE8-4C2C-8A17-A9A01C9B0F66}"/>
              </a:ext>
            </a:extLst>
          </p:cNvPr>
          <p:cNvSpPr/>
          <p:nvPr/>
        </p:nvSpPr>
        <p:spPr>
          <a:xfrm>
            <a:off x="854285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DD36C44-88C6-E33D-4FA2-C39B51E26C11}"/>
              </a:ext>
            </a:extLst>
          </p:cNvPr>
          <p:cNvSpPr/>
          <p:nvPr/>
        </p:nvSpPr>
        <p:spPr>
          <a:xfrm>
            <a:off x="6033120" y="5805830"/>
            <a:ext cx="83758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 다운로드</a:t>
            </a:r>
            <a:endParaRPr lang="ko-KR" altLang="en-US" sz="7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F5EE71-BF1E-5842-7AE2-9182A64F2B10}"/>
              </a:ext>
            </a:extLst>
          </p:cNvPr>
          <p:cNvSpPr>
            <a:spLocks noChangeAspect="1"/>
          </p:cNvSpPr>
          <p:nvPr/>
        </p:nvSpPr>
        <p:spPr>
          <a:xfrm>
            <a:off x="3271110" y="180431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A7C0A00-4F56-4356-B868-B11E58AB8AC6}"/>
              </a:ext>
            </a:extLst>
          </p:cNvPr>
          <p:cNvSpPr>
            <a:spLocks noChangeAspect="1"/>
          </p:cNvSpPr>
          <p:nvPr/>
        </p:nvSpPr>
        <p:spPr>
          <a:xfrm>
            <a:off x="93100" y="232005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F9CC94D-BB2B-602C-95B9-56807186C064}"/>
              </a:ext>
            </a:extLst>
          </p:cNvPr>
          <p:cNvSpPr>
            <a:spLocks noChangeAspect="1"/>
          </p:cNvSpPr>
          <p:nvPr/>
        </p:nvSpPr>
        <p:spPr>
          <a:xfrm>
            <a:off x="5848900" y="58328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꺾인 연결선 35">
            <a:extLst>
              <a:ext uri="{FF2B5EF4-FFF2-40B4-BE49-F238E27FC236}">
                <a16:creationId xmlns:a16="http://schemas.microsoft.com/office/drawing/2014/main" id="{133664F8-CF0A-FE51-EF70-51ABBBBE7CE6}"/>
              </a:ext>
            </a:extLst>
          </p:cNvPr>
          <p:cNvCxnSpPr>
            <a:cxnSpLocks/>
            <a:stCxn id="117" idx="0"/>
            <a:endCxn id="8" idx="0"/>
          </p:cNvCxnSpPr>
          <p:nvPr/>
        </p:nvCxnSpPr>
        <p:spPr>
          <a:xfrm rot="16200000" flipV="1">
            <a:off x="3411144" y="2765064"/>
            <a:ext cx="1671343" cy="4410190"/>
          </a:xfrm>
          <a:prstGeom prst="bentConnector3">
            <a:avLst>
              <a:gd name="adj1" fmla="val 11367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인증서발급/관리 - 관리기능 - 관리절차">
            <a:extLst>
              <a:ext uri="{FF2B5EF4-FFF2-40B4-BE49-F238E27FC236}">
                <a16:creationId xmlns:a16="http://schemas.microsoft.com/office/drawing/2014/main" id="{3C44038D-E603-AEA8-8E07-1A10AD90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86" y="4134487"/>
            <a:ext cx="1825867" cy="21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7742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26F9-D8D4-2EA8-35DD-39B5FB8A5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A8291B23-FF6F-1426-756A-35E6F374F10E}"/>
              </a:ext>
            </a:extLst>
          </p:cNvPr>
          <p:cNvSpPr txBox="1"/>
          <p:nvPr/>
        </p:nvSpPr>
        <p:spPr>
          <a:xfrm rot="16200000">
            <a:off x="-432110" y="1197338"/>
            <a:ext cx="2306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D7D7D7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NTENT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88268C4D-7B99-3694-2F16-5DCD2829F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05" y="1446676"/>
            <a:ext cx="2779779" cy="40011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연수 캘린더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9F2B397A-0088-C722-B79D-3BC0FC20C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483" y="1369732"/>
            <a:ext cx="764953" cy="5539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6CC4F-02D9-5CEC-31B9-1FEBA6A2D7E7}"/>
              </a:ext>
            </a:extLst>
          </p:cNvPr>
          <p:cNvSpPr/>
          <p:nvPr/>
        </p:nvSpPr>
        <p:spPr>
          <a:xfrm>
            <a:off x="4160912" y="98072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연수생</a:t>
            </a:r>
          </a:p>
        </p:txBody>
      </p:sp>
    </p:spTree>
    <p:extLst>
      <p:ext uri="{BB962C8B-B14F-4D97-AF65-F5344CB8AC3E}">
        <p14:creationId xmlns:p14="http://schemas.microsoft.com/office/powerpoint/2010/main" val="16518767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C0935-DBDA-6563-6EB3-CDE6DD7D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C759E42-9768-B0B6-F089-8736105C1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512299"/>
              </p:ext>
            </p:extLst>
          </p:nvPr>
        </p:nvGraphicFramePr>
        <p:xfrm>
          <a:off x="165099" y="1376363"/>
          <a:ext cx="6696075" cy="514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075">
                  <a:extLst>
                    <a:ext uri="{9D8B030D-6E8A-4147-A177-3AD203B41FA5}">
                      <a16:colId xmlns:a16="http://schemas.microsoft.com/office/drawing/2014/main" val="2442794400"/>
                    </a:ext>
                  </a:extLst>
                </a:gridCol>
              </a:tblGrid>
              <a:tr h="51482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6569900-8717-F5AA-1A3A-2693E8325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4182"/>
              </p:ext>
            </p:extLst>
          </p:nvPr>
        </p:nvGraphicFramePr>
        <p:xfrm>
          <a:off x="6969418" y="2574152"/>
          <a:ext cx="2771482" cy="13936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전용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시스템에 접속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연수 관련 숙소 예약을 위해 로그인을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이름을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경기도교육청남부연수원에서 해당 연수생에게 발급된 고유 아이디를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입력한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하면 정상적인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경우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D7E76DD-529F-0D4C-DF23-D13E8B7198A7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4B192D-90F6-07BF-1DB8-3B27935723C0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로그인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A15528-53DD-801C-36E2-2D3A1B195200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A807A3-172A-A0AD-4265-7FA6C0530921}"/>
              </a:ext>
            </a:extLst>
          </p:cNvPr>
          <p:cNvSpPr/>
          <p:nvPr/>
        </p:nvSpPr>
        <p:spPr>
          <a:xfrm>
            <a:off x="1745276" y="3320988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 로그인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5E8CE2-0D30-797D-F794-CDFF0AF2E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6107"/>
              </p:ext>
            </p:extLst>
          </p:nvPr>
        </p:nvGraphicFramePr>
        <p:xfrm>
          <a:off x="1748644" y="3501008"/>
          <a:ext cx="3330848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552">
                  <a:extLst>
                    <a:ext uri="{9D8B030D-6E8A-4147-A177-3AD203B41FA5}">
                      <a16:colId xmlns:a16="http://schemas.microsoft.com/office/drawing/2014/main" val="24427944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연수원 </a:t>
                      </a: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4286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4A1C071-A5E1-D703-A3B9-7A4388D5B3EB}"/>
              </a:ext>
            </a:extLst>
          </p:cNvPr>
          <p:cNvSpPr/>
          <p:nvPr/>
        </p:nvSpPr>
        <p:spPr>
          <a:xfrm>
            <a:off x="2505000" y="3573016"/>
            <a:ext cx="183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2350D-6DE9-9386-DADB-FD10AEAAA7A3}"/>
              </a:ext>
            </a:extLst>
          </p:cNvPr>
          <p:cNvSpPr/>
          <p:nvPr/>
        </p:nvSpPr>
        <p:spPr>
          <a:xfrm>
            <a:off x="4540642" y="3595563"/>
            <a:ext cx="436211" cy="373497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0E36C9-CFA1-B5CB-5ECA-99E7CA53EF35}"/>
              </a:ext>
            </a:extLst>
          </p:cNvPr>
          <p:cNvSpPr/>
          <p:nvPr/>
        </p:nvSpPr>
        <p:spPr>
          <a:xfrm>
            <a:off x="2505000" y="3862592"/>
            <a:ext cx="183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C2F612-92E8-DDAC-0B53-888D57C76C99}"/>
              </a:ext>
            </a:extLst>
          </p:cNvPr>
          <p:cNvSpPr>
            <a:spLocks noChangeAspect="1"/>
          </p:cNvSpPr>
          <p:nvPr/>
        </p:nvSpPr>
        <p:spPr>
          <a:xfrm>
            <a:off x="1678938" y="344409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144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B63FC-001D-9D23-7E2A-D33E7023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77891FAE-30EE-95D0-6E7C-304A6D288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57359"/>
              </p:ext>
            </p:extLst>
          </p:nvPr>
        </p:nvGraphicFramePr>
        <p:xfrm>
          <a:off x="6969418" y="2574152"/>
          <a:ext cx="2771482" cy="35747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숙소 예약시스템에 로그인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본인이 연수생으로 등록된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캘린더에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연수건에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대해 숙소 예약 진행이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로그인한 연수생 이름을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로그인한 연수생 연수원 아이디를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로그인한 연수생의 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 구분을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성별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로그인한 연수생의 성별을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로그인한 연수생의 소속기관명을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초기값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조회일 기준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클릭 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선택 스크립터가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맞는 연수 캘린더가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이전달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설정된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이전달 연수 캘린더가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설정된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다음달 연수 캘린더가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캘린더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연수구분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원내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원외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대관 개별 색상 바를 이용한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클릭 시 해당 연수에 대한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가능한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5099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67C639E-0845-F157-219C-39F2954A5683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DB0C2F-4D38-F32E-7E29-2D75D50CFCA4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F7547A8-D762-FE6A-8A4E-E72A2FCD6CB3}"/>
              </a:ext>
            </a:extLst>
          </p:cNvPr>
          <p:cNvSpPr/>
          <p:nvPr/>
        </p:nvSpPr>
        <p:spPr>
          <a:xfrm>
            <a:off x="6250430" y="1447696"/>
            <a:ext cx="61074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FD7A571-7D23-5574-0CE2-AD474AA446E0}"/>
              </a:ext>
            </a:extLst>
          </p:cNvPr>
          <p:cNvSpPr/>
          <p:nvPr/>
        </p:nvSpPr>
        <p:spPr>
          <a:xfrm>
            <a:off x="211600" y="1419644"/>
            <a:ext cx="5770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캘린더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1451BB-4C54-7197-AAF9-6E7970F4C596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C8416B-E0F2-9FE7-5648-32732F625B61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A3FDD2-990B-DEA2-B09C-52D03E82D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58765"/>
              </p:ext>
            </p:extLst>
          </p:nvPr>
        </p:nvGraphicFramePr>
        <p:xfrm>
          <a:off x="165100" y="2419829"/>
          <a:ext cx="6705601" cy="411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71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71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71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71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71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71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068FD42-AB04-CC0F-0107-17A905FE5869}"/>
              </a:ext>
            </a:extLst>
          </p:cNvPr>
          <p:cNvSpPr/>
          <p:nvPr/>
        </p:nvSpPr>
        <p:spPr>
          <a:xfrm>
            <a:off x="2762877" y="2255782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/>
                <a:ea typeface="나눔고딕"/>
              </a:rPr>
              <a:t>◀ </a:t>
            </a:r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이전달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538063-2D60-523C-6D77-0BAF639FBE61}"/>
              </a:ext>
            </a:extLst>
          </p:cNvPr>
          <p:cNvSpPr/>
          <p:nvPr/>
        </p:nvSpPr>
        <p:spPr>
          <a:xfrm>
            <a:off x="3188804" y="2230098"/>
            <a:ext cx="6173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2025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B4352-9AF3-1D30-935E-E7ED2DA17CC7}"/>
              </a:ext>
            </a:extLst>
          </p:cNvPr>
          <p:cNvSpPr/>
          <p:nvPr/>
        </p:nvSpPr>
        <p:spPr>
          <a:xfrm>
            <a:off x="3908884" y="2255782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다음달 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▶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8EA04F-6D51-BA15-9578-9DA0100E0F22}"/>
              </a:ext>
            </a:extLst>
          </p:cNvPr>
          <p:cNvSpPr/>
          <p:nvPr/>
        </p:nvSpPr>
        <p:spPr>
          <a:xfrm>
            <a:off x="2080631" y="2898738"/>
            <a:ext cx="2872369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원내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 2025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학년도 중등 교직원 연수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5A7AC4-1021-A8C0-4CFB-45B7D583F3D0}"/>
              </a:ext>
            </a:extLst>
          </p:cNvPr>
          <p:cNvSpPr/>
          <p:nvPr/>
        </p:nvSpPr>
        <p:spPr>
          <a:xfrm>
            <a:off x="1119137" y="3586423"/>
            <a:ext cx="4790069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원외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2025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학년도 중등 교직원 연수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DA118-B10A-4AC8-6061-A42B52AA8570}"/>
              </a:ext>
            </a:extLst>
          </p:cNvPr>
          <p:cNvSpPr/>
          <p:nvPr/>
        </p:nvSpPr>
        <p:spPr>
          <a:xfrm>
            <a:off x="1126074" y="4864193"/>
            <a:ext cx="4783132" cy="1080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대관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2025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학년도 중등 교직원 연수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3B34C3-032B-3F88-F7EA-E343D9A65079}"/>
              </a:ext>
            </a:extLst>
          </p:cNvPr>
          <p:cNvSpPr/>
          <p:nvPr/>
        </p:nvSpPr>
        <p:spPr>
          <a:xfrm>
            <a:off x="5681263" y="2230098"/>
            <a:ext cx="123675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050590-61CF-B260-D2F7-96CD6979A256}"/>
              </a:ext>
            </a:extLst>
          </p:cNvPr>
          <p:cNvSpPr/>
          <p:nvPr/>
        </p:nvSpPr>
        <p:spPr>
          <a:xfrm>
            <a:off x="6128088" y="2230098"/>
            <a:ext cx="112432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1F4254-4FEA-3594-F393-319CA47014F1}"/>
              </a:ext>
            </a:extLst>
          </p:cNvPr>
          <p:cNvSpPr/>
          <p:nvPr/>
        </p:nvSpPr>
        <p:spPr>
          <a:xfrm>
            <a:off x="6555719" y="2222995"/>
            <a:ext cx="112432" cy="108012"/>
          </a:xfrm>
          <a:prstGeom prst="rect">
            <a:avLst/>
          </a:prstGeom>
          <a:solidFill>
            <a:srgbClr val="00B0F0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352F88-4491-5425-8C13-F518E6AF8ADD}"/>
              </a:ext>
            </a:extLst>
          </p:cNvPr>
          <p:cNvSpPr/>
          <p:nvPr/>
        </p:nvSpPr>
        <p:spPr>
          <a:xfrm>
            <a:off x="5481178" y="2222995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원내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AE1558-3DE0-D196-51B1-733132FB145E}"/>
              </a:ext>
            </a:extLst>
          </p:cNvPr>
          <p:cNvSpPr/>
          <p:nvPr/>
        </p:nvSpPr>
        <p:spPr>
          <a:xfrm>
            <a:off x="5919241" y="2222995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원외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09F402-B4D2-553C-A6D1-B7B40C88CE45}"/>
              </a:ext>
            </a:extLst>
          </p:cNvPr>
          <p:cNvSpPr/>
          <p:nvPr/>
        </p:nvSpPr>
        <p:spPr>
          <a:xfrm>
            <a:off x="6343819" y="2222995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대관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7D68F3-8DBE-0A39-C746-AEE61DC8C676}"/>
              </a:ext>
            </a:extLst>
          </p:cNvPr>
          <p:cNvSpPr>
            <a:spLocks noChangeAspect="1"/>
          </p:cNvSpPr>
          <p:nvPr/>
        </p:nvSpPr>
        <p:spPr>
          <a:xfrm>
            <a:off x="93100" y="23502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51443B-2868-67E5-BFBD-C48EB71B5FF6}"/>
              </a:ext>
            </a:extLst>
          </p:cNvPr>
          <p:cNvSpPr>
            <a:spLocks noChangeAspect="1"/>
          </p:cNvSpPr>
          <p:nvPr/>
        </p:nvSpPr>
        <p:spPr>
          <a:xfrm>
            <a:off x="2590694" y="22408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305004A-80FD-168A-F824-BA81A6322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459639"/>
              </p:ext>
            </p:extLst>
          </p:nvPr>
        </p:nvGraphicFramePr>
        <p:xfrm>
          <a:off x="165099" y="1700808"/>
          <a:ext cx="356376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연수원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장애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소속기관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홍길동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12345678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남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경기도교육청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51B28178-BEFE-D2F1-9007-3AA18031149D}"/>
              </a:ext>
            </a:extLst>
          </p:cNvPr>
          <p:cNvSpPr>
            <a:spLocks noChangeAspect="1"/>
          </p:cNvSpPr>
          <p:nvPr/>
        </p:nvSpPr>
        <p:spPr>
          <a:xfrm>
            <a:off x="93100" y="164696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9577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0A133-D1B0-C52A-58CD-0C249A54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EEF3A3B-AA90-80BA-4B19-FE2C0433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624415"/>
              </p:ext>
            </p:extLst>
          </p:nvPr>
        </p:nvGraphicFramePr>
        <p:xfrm>
          <a:off x="6969418" y="2574152"/>
          <a:ext cx="2771482" cy="25722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공지사항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시스템에서 관리자가 회원유형이 등록한 공지사항을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연수생은 공지사항 조회 및 열람이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게시글 번호가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 게시글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＂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한해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표시 되어 상단에 항시 배치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제목을 표시 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공지사항 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;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공지사항 게시글이 첨부파일이 있을 경우 첨부파일 아이콘을 표시 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첨부파일을 다운 받을 수 있다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작성일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공지사항 작성일을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및 검색어 입력 후 검색 시 제목 내용에 검색어가 있을 경우 목록에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및 검색어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제목에 검색어가 있을 경우 목록에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및 검색어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내용에 검색어가 있을 경우 목록에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0258F45-E902-37C7-92AC-5215981E3F4F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6E1175-76BA-5F15-FA11-66C9A3477FC6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6DF011-4127-E1C6-1515-B6F7185253C0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A3A111E-0E8A-1640-9FBA-BCB20A22F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265304"/>
              </p:ext>
            </p:extLst>
          </p:nvPr>
        </p:nvGraphicFramePr>
        <p:xfrm>
          <a:off x="165099" y="1710648"/>
          <a:ext cx="6696076" cy="25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3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0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첨부파일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경기도교육청남부연수원 공지사항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2025-05-06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F847BD-9456-65C6-22C0-66A378AE12C0}"/>
              </a:ext>
            </a:extLst>
          </p:cNvPr>
          <p:cNvSpPr/>
          <p:nvPr/>
        </p:nvSpPr>
        <p:spPr>
          <a:xfrm>
            <a:off x="3004985" y="4439267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DBE3FA-C05F-1E3B-5CA5-703730731F54}"/>
              </a:ext>
            </a:extLst>
          </p:cNvPr>
          <p:cNvSpPr/>
          <p:nvPr/>
        </p:nvSpPr>
        <p:spPr>
          <a:xfrm>
            <a:off x="297474" y="2009066"/>
            <a:ext cx="184758" cy="121940"/>
          </a:xfrm>
          <a:prstGeom prst="rect">
            <a:avLst/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공지</a:t>
            </a:r>
          </a:p>
        </p:txBody>
      </p:sp>
      <p:pic>
        <p:nvPicPr>
          <p:cNvPr id="25" name="Picture 12" descr="첨부 파일 아이콘">
            <a:extLst>
              <a:ext uri="{FF2B5EF4-FFF2-40B4-BE49-F238E27FC236}">
                <a16:creationId xmlns:a16="http://schemas.microsoft.com/office/drawing/2014/main" id="{651AC32B-BE6E-766B-B345-3B0A5045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2028337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F4C577-14E9-DE8A-6692-DA86331A797D}"/>
              </a:ext>
            </a:extLst>
          </p:cNvPr>
          <p:cNvCxnSpPr/>
          <p:nvPr/>
        </p:nvCxnSpPr>
        <p:spPr>
          <a:xfrm>
            <a:off x="3115858" y="4941168"/>
            <a:ext cx="130316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4" descr="검색 무료 아이콘">
            <a:extLst>
              <a:ext uri="{FF2B5EF4-FFF2-40B4-BE49-F238E27FC236}">
                <a16:creationId xmlns:a16="http://schemas.microsoft.com/office/drawing/2014/main" id="{FAD12EB6-EE19-5FC1-9880-DADA54F3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49" y="4770988"/>
            <a:ext cx="130380" cy="13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439986-6926-0EE1-BFEC-6A8F37F41FEE}"/>
              </a:ext>
            </a:extLst>
          </p:cNvPr>
          <p:cNvSpPr/>
          <p:nvPr/>
        </p:nvSpPr>
        <p:spPr>
          <a:xfrm>
            <a:off x="3164500" y="4777860"/>
            <a:ext cx="83997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입력하세요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4C373E-277E-6A21-7FDD-1A615260EA15}"/>
              </a:ext>
            </a:extLst>
          </p:cNvPr>
          <p:cNvSpPr/>
          <p:nvPr/>
        </p:nvSpPr>
        <p:spPr>
          <a:xfrm>
            <a:off x="2487471" y="4777860"/>
            <a:ext cx="5434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제목</a:t>
            </a:r>
            <a:r>
              <a:rPr lang="en-US" altLang="ko-KR" sz="700" dirty="0"/>
              <a:t>+</a:t>
            </a:r>
            <a:r>
              <a:rPr lang="ko-KR" altLang="en-US" sz="700" dirty="0"/>
              <a:t>내용 ▼</a:t>
            </a:r>
          </a:p>
        </p:txBody>
      </p:sp>
      <p:pic>
        <p:nvPicPr>
          <p:cNvPr id="32" name="Picture 12" descr="첨부 파일 아이콘">
            <a:extLst>
              <a:ext uri="{FF2B5EF4-FFF2-40B4-BE49-F238E27FC236}">
                <a16:creationId xmlns:a16="http://schemas.microsoft.com/office/drawing/2014/main" id="{298057FB-F787-2EB1-8ECA-D4C9F87F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2277765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첨부 파일 아이콘">
            <a:extLst>
              <a:ext uri="{FF2B5EF4-FFF2-40B4-BE49-F238E27FC236}">
                <a16:creationId xmlns:a16="http://schemas.microsoft.com/office/drawing/2014/main" id="{0E79FDD6-80E8-16F7-24DF-59321838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2714336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첨부 파일 아이콘">
            <a:extLst>
              <a:ext uri="{FF2B5EF4-FFF2-40B4-BE49-F238E27FC236}">
                <a16:creationId xmlns:a16="http://schemas.microsoft.com/office/drawing/2014/main" id="{188DF581-F5A0-43E8-BBDC-F8592DC4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3195023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첨부 파일 아이콘">
            <a:extLst>
              <a:ext uri="{FF2B5EF4-FFF2-40B4-BE49-F238E27FC236}">
                <a16:creationId xmlns:a16="http://schemas.microsoft.com/office/drawing/2014/main" id="{592241A9-7EC1-38A2-29F1-EF64ABB1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3422041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첨부 파일 아이콘">
            <a:extLst>
              <a:ext uri="{FF2B5EF4-FFF2-40B4-BE49-F238E27FC236}">
                <a16:creationId xmlns:a16="http://schemas.microsoft.com/office/drawing/2014/main" id="{3F8B83B6-DA41-32D5-156D-B46808C8C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3657010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첨부 파일 아이콘">
            <a:extLst>
              <a:ext uri="{FF2B5EF4-FFF2-40B4-BE49-F238E27FC236}">
                <a16:creationId xmlns:a16="http://schemas.microsoft.com/office/drawing/2014/main" id="{94632219-1389-D6F4-15ED-E4FB70A9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3886630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BC3B95-2106-9361-A5FD-276DA604CDB4}"/>
              </a:ext>
            </a:extLst>
          </p:cNvPr>
          <p:cNvSpPr/>
          <p:nvPr/>
        </p:nvSpPr>
        <p:spPr>
          <a:xfrm>
            <a:off x="211600" y="1419644"/>
            <a:ext cx="43601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FDFFC1-EF1B-A69D-B28C-CD1750189674}"/>
              </a:ext>
            </a:extLst>
          </p:cNvPr>
          <p:cNvSpPr/>
          <p:nvPr/>
        </p:nvSpPr>
        <p:spPr>
          <a:xfrm>
            <a:off x="6278536" y="1464600"/>
            <a:ext cx="42166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</a:t>
            </a:r>
          </a:p>
        </p:txBody>
      </p:sp>
      <p:pic>
        <p:nvPicPr>
          <p:cNvPr id="42" name="Picture 13">
            <a:extLst>
              <a:ext uri="{FF2B5EF4-FFF2-40B4-BE49-F238E27FC236}">
                <a16:creationId xmlns:a16="http://schemas.microsoft.com/office/drawing/2014/main" id="{1F259BA1-7F6E-16E3-C196-FC20D029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74" y="146585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5997F71-470F-31E3-FA68-E1B318B60140}"/>
              </a:ext>
            </a:extLst>
          </p:cNvPr>
          <p:cNvSpPr>
            <a:spLocks noChangeAspect="1"/>
          </p:cNvSpPr>
          <p:nvPr/>
        </p:nvSpPr>
        <p:spPr>
          <a:xfrm>
            <a:off x="93100" y="161752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8BA87-7385-9B8E-C022-EF700360BCD8}"/>
              </a:ext>
            </a:extLst>
          </p:cNvPr>
          <p:cNvSpPr>
            <a:spLocks noChangeAspect="1"/>
          </p:cNvSpPr>
          <p:nvPr/>
        </p:nvSpPr>
        <p:spPr>
          <a:xfrm>
            <a:off x="2249189" y="477375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1831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05F50-2C40-C710-38AE-230F927A2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00419203-25F5-CBA5-85AA-078682C08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36573"/>
              </p:ext>
            </p:extLst>
          </p:nvPr>
        </p:nvGraphicFramePr>
        <p:xfrm>
          <a:off x="6969418" y="2574152"/>
          <a:ext cx="2771482" cy="253025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 공지사항에 있는 제목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공지사항 게시글을 열람 하는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제목을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작성자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관리자로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작성일시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작성일시를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첨부파일이 설정된 경우 첨부파일명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파일용량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표시  하고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첨부파일을 다운 받는다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내용을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제목 및 등록일을 표시 하고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게시글 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이전글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이전글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제목 및 등록일을 표시 하고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게시글 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FEF557A-D49F-6625-6F98-49556550CB95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2008A7-4D5A-204D-6A95-163606ACA91E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(3/3)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05D632-A4AF-F548-80F7-0E40CD4D0881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992CC7-F998-D4D8-9061-8E37BFDEF4A8}"/>
              </a:ext>
            </a:extLst>
          </p:cNvPr>
          <p:cNvSpPr/>
          <p:nvPr/>
        </p:nvSpPr>
        <p:spPr>
          <a:xfrm>
            <a:off x="159538" y="1484784"/>
            <a:ext cx="46166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공지사항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2D60CF-B3C2-85E9-3D17-7B1F10D67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35654"/>
              </p:ext>
            </p:extLst>
          </p:nvPr>
        </p:nvGraphicFramePr>
        <p:xfrm>
          <a:off x="168247" y="1886352"/>
          <a:ext cx="6692927" cy="327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82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4EDF85F-5EAA-43D9-A902-0C84A7BCA65A}"/>
              </a:ext>
            </a:extLst>
          </p:cNvPr>
          <p:cNvSpPr/>
          <p:nvPr/>
        </p:nvSpPr>
        <p:spPr>
          <a:xfrm>
            <a:off x="210834" y="1958360"/>
            <a:ext cx="9970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b="1" dirty="0">
                <a:solidFill>
                  <a:prstClr val="black"/>
                </a:solidFill>
              </a:rPr>
              <a:t>공지사항 제목 입니다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4ADC02-A5CF-FF9E-FE0A-11FDD2354C25}"/>
              </a:ext>
            </a:extLst>
          </p:cNvPr>
          <p:cNvSpPr/>
          <p:nvPr/>
        </p:nvSpPr>
        <p:spPr>
          <a:xfrm>
            <a:off x="240252" y="2203439"/>
            <a:ext cx="110447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  2025.05.14 15:20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53CAFC-EBDD-D1CA-5594-A8BB1027FFEF}"/>
              </a:ext>
            </a:extLst>
          </p:cNvPr>
          <p:cNvSpPr/>
          <p:nvPr/>
        </p:nvSpPr>
        <p:spPr>
          <a:xfrm>
            <a:off x="240252" y="2470443"/>
            <a:ext cx="35907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첨부파일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04E254-A9B4-40A5-7065-C636ADD738E8}"/>
              </a:ext>
            </a:extLst>
          </p:cNvPr>
          <p:cNvSpPr/>
          <p:nvPr/>
        </p:nvSpPr>
        <p:spPr>
          <a:xfrm>
            <a:off x="666198" y="2470443"/>
            <a:ext cx="10772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첨부파일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file.hwp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[135 KB]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3214A-A7A9-6DA0-ADB6-0861C7EA8BBD}"/>
              </a:ext>
            </a:extLst>
          </p:cNvPr>
          <p:cNvSpPr/>
          <p:nvPr/>
        </p:nvSpPr>
        <p:spPr>
          <a:xfrm>
            <a:off x="6410725" y="5326785"/>
            <a:ext cx="461309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156230-539F-403F-C1CC-00631B29E922}"/>
              </a:ext>
            </a:extLst>
          </p:cNvPr>
          <p:cNvSpPr/>
          <p:nvPr/>
        </p:nvSpPr>
        <p:spPr>
          <a:xfrm>
            <a:off x="240252" y="2858460"/>
            <a:ext cx="2765181" cy="538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공지사항 내용 입니다</a:t>
            </a:r>
            <a:endParaRPr lang="en-US" altLang="ko-KR" sz="700" dirty="0"/>
          </a:p>
          <a:p>
            <a:r>
              <a:rPr lang="en-US" altLang="ko-KR" sz="700" dirty="0"/>
              <a:t>---------------------------------------------------------------------------</a:t>
            </a:r>
          </a:p>
          <a:p>
            <a:r>
              <a:rPr lang="en-US" altLang="ko-KR" sz="700" dirty="0"/>
              <a:t>-------------------------------------</a:t>
            </a:r>
          </a:p>
          <a:p>
            <a:r>
              <a:rPr lang="en-US" altLang="ko-KR" sz="700" dirty="0"/>
              <a:t>-------------------</a:t>
            </a:r>
          </a:p>
          <a:p>
            <a:r>
              <a:rPr lang="en-US" altLang="ko-KR" sz="700" dirty="0"/>
              <a:t>--------------------------------------</a:t>
            </a:r>
            <a:endParaRPr lang="ko-KR" altLang="en-US" sz="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3ABDD4-0A37-13D6-C564-F1762EE5F1C0}"/>
              </a:ext>
            </a:extLst>
          </p:cNvPr>
          <p:cNvSpPr/>
          <p:nvPr/>
        </p:nvSpPr>
        <p:spPr>
          <a:xfrm>
            <a:off x="240252" y="4946692"/>
            <a:ext cx="269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 err="1"/>
              <a:t>다음글</a:t>
            </a:r>
            <a:endParaRPr lang="ko-KR" altLang="en-US" sz="7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0A62F-60C5-A9D1-2AB9-0F8D3E1CBC22}"/>
              </a:ext>
            </a:extLst>
          </p:cNvPr>
          <p:cNvSpPr/>
          <p:nvPr/>
        </p:nvSpPr>
        <p:spPr>
          <a:xfrm>
            <a:off x="837371" y="4946692"/>
            <a:ext cx="100348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공지사항 제목 입니다 </a:t>
            </a:r>
            <a:r>
              <a:rPr lang="en-US" altLang="ko-KR" sz="700" dirty="0"/>
              <a:t>02</a:t>
            </a:r>
            <a:endParaRPr lang="ko-KR" altLang="en-US" sz="7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04C9A2-75A3-53A4-188E-D672E8B7FF33}"/>
              </a:ext>
            </a:extLst>
          </p:cNvPr>
          <p:cNvSpPr/>
          <p:nvPr/>
        </p:nvSpPr>
        <p:spPr>
          <a:xfrm>
            <a:off x="4984183" y="4946692"/>
            <a:ext cx="43601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/>
              <a:t>2022.08.04</a:t>
            </a:r>
            <a:endParaRPr lang="ko-KR" altLang="en-US" sz="7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5452CAD-995B-5A5F-BAA5-DCBA5557993D}"/>
              </a:ext>
            </a:extLst>
          </p:cNvPr>
          <p:cNvSpPr>
            <a:spLocks noChangeAspect="1"/>
          </p:cNvSpPr>
          <p:nvPr/>
        </p:nvSpPr>
        <p:spPr>
          <a:xfrm>
            <a:off x="93100" y="18088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1B8555-F6E3-E8F8-A96C-5A644467EF94}"/>
              </a:ext>
            </a:extLst>
          </p:cNvPr>
          <p:cNvSpPr>
            <a:spLocks noChangeAspect="1"/>
          </p:cNvSpPr>
          <p:nvPr/>
        </p:nvSpPr>
        <p:spPr>
          <a:xfrm>
            <a:off x="6224842" y="53537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002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A0D8-FB5B-7E3C-4776-BAB3F3AC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5E9E3C6-06D8-A549-C4B9-5540B8CDC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297791"/>
              </p:ext>
            </p:extLst>
          </p:nvPr>
        </p:nvGraphicFramePr>
        <p:xfrm>
          <a:off x="6969418" y="2574152"/>
          <a:ext cx="2771482" cy="39456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 화면에 있는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성별에 따라 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 숙소 개별 표시 예약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클릭한 연수의 연수명을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클릭한 연수의 연수구분을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일정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클릭한 연수의 연수일정을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인원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클릭한 연수의 연수 인원을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하지 않은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숙소가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실일 경우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숙소가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실일 경우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예약한 숙소 건물명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숙소를 예약한 상태에서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숙소 예약이 취소 처리 되어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셔틀버스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클릭한 연수의 셔틀버스 운행 여부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연수기간에 연수생이 숙박하는 일정으로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종료일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 건물은 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개의 건물로 지정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지정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달밪이관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7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지정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상태의 숙소의 호수를 표시 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클릭하면 해당 호수가 예약완료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5099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BEF7CEF1-D4B3-1B12-1104-54D6CA337B55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4CF9D1C-E970-C92F-EB14-0A2C63A5BA5E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36DCACF-FD50-74C4-EF2E-0612F04B3BFE}"/>
              </a:ext>
            </a:extLst>
          </p:cNvPr>
          <p:cNvSpPr/>
          <p:nvPr/>
        </p:nvSpPr>
        <p:spPr>
          <a:xfrm>
            <a:off x="5639686" y="1447696"/>
            <a:ext cx="122148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숙소예약하기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590C4CE-68D5-9242-A175-E3A6C0645396}"/>
              </a:ext>
            </a:extLst>
          </p:cNvPr>
          <p:cNvSpPr/>
          <p:nvPr/>
        </p:nvSpPr>
        <p:spPr>
          <a:xfrm>
            <a:off x="211600" y="1419644"/>
            <a:ext cx="68608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8DA2BC-701F-95ED-820B-97BC6AB29A07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EA7072-95C0-3FE1-0509-714624F9312C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숙소예약하기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27DED3F-4332-1EEB-15BC-08DA66FDA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813572"/>
              </p:ext>
            </p:extLst>
          </p:nvPr>
        </p:nvGraphicFramePr>
        <p:xfrm>
          <a:off x="164468" y="1700808"/>
          <a:ext cx="6696707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854383599"/>
                    </a:ext>
                  </a:extLst>
                </a:gridCol>
                <a:gridCol w="2448235">
                  <a:extLst>
                    <a:ext uri="{9D8B030D-6E8A-4147-A177-3AD203B41FA5}">
                      <a16:colId xmlns:a16="http://schemas.microsoft.com/office/drawing/2014/main" val="3026579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학년도 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원내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 ~ 2025-04-05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100 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(1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입소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7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퇴소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82C0B329-89A6-803C-11E2-346E3F16E2E1}"/>
              </a:ext>
            </a:extLst>
          </p:cNvPr>
          <p:cNvSpPr/>
          <p:nvPr/>
        </p:nvSpPr>
        <p:spPr>
          <a:xfrm>
            <a:off x="6195600" y="6328435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2D5BEFD-CF87-9EA0-CB8A-5574A3F1876B}"/>
              </a:ext>
            </a:extLst>
          </p:cNvPr>
          <p:cNvSpPr/>
          <p:nvPr/>
        </p:nvSpPr>
        <p:spPr>
          <a:xfrm>
            <a:off x="5474509" y="6328435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D5D3A739-EDC1-432C-21FD-47CDF99E6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665973"/>
              </p:ext>
            </p:extLst>
          </p:nvPr>
        </p:nvGraphicFramePr>
        <p:xfrm>
          <a:off x="165100" y="2556273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50C09F-B9B7-7A80-E423-987C835753C1}"/>
              </a:ext>
            </a:extLst>
          </p:cNvPr>
          <p:cNvSpPr/>
          <p:nvPr/>
        </p:nvSpPr>
        <p:spPr>
          <a:xfrm>
            <a:off x="200213" y="2368982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A2C318E-922E-72C1-BB0E-D89CE7FCC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385394"/>
              </p:ext>
            </p:extLst>
          </p:nvPr>
        </p:nvGraphicFramePr>
        <p:xfrm>
          <a:off x="165100" y="4102087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4F2AA1B9-3948-D5B1-216F-4F52DD6D1187}"/>
              </a:ext>
            </a:extLst>
          </p:cNvPr>
          <p:cNvSpPr/>
          <p:nvPr/>
        </p:nvSpPr>
        <p:spPr>
          <a:xfrm>
            <a:off x="668452" y="2368982"/>
            <a:ext cx="147476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2025-04-04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FF07120-2B09-84D4-730F-971B48E5C931}"/>
              </a:ext>
            </a:extLst>
          </p:cNvPr>
          <p:cNvSpPr/>
          <p:nvPr/>
        </p:nvSpPr>
        <p:spPr>
          <a:xfrm>
            <a:off x="3329041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30" name="개체 129">
            <a:extLst>
              <a:ext uri="{FF2B5EF4-FFF2-40B4-BE49-F238E27FC236}">
                <a16:creationId xmlns:a16="http://schemas.microsoft.com/office/drawing/2014/main" id="{41D89467-2C4C-D903-458E-D1BC647AA6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210417"/>
              </p:ext>
            </p:extLst>
          </p:nvPr>
        </p:nvGraphicFramePr>
        <p:xfrm>
          <a:off x="3648905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6" name="개체 85">
                        <a:extLst>
                          <a:ext uri="{FF2B5EF4-FFF2-40B4-BE49-F238E27FC236}">
                            <a16:creationId xmlns:a16="http://schemas.microsoft.com/office/drawing/2014/main" id="{CF5B1E3D-001D-D641-06BF-D6EE981B2F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905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개체 131">
            <a:extLst>
              <a:ext uri="{FF2B5EF4-FFF2-40B4-BE49-F238E27FC236}">
                <a16:creationId xmlns:a16="http://schemas.microsoft.com/office/drawing/2014/main" id="{AAA21A8F-7E57-72C7-5089-07A215BFD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493615"/>
              </p:ext>
            </p:extLst>
          </p:nvPr>
        </p:nvGraphicFramePr>
        <p:xfrm>
          <a:off x="5445575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1" name="개체 130">
                        <a:extLst>
                          <a:ext uri="{FF2B5EF4-FFF2-40B4-BE49-F238E27FC236}">
                            <a16:creationId xmlns:a16="http://schemas.microsoft.com/office/drawing/2014/main" id="{CB053920-8C15-26CA-7389-B953E29E8A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개체 132">
            <a:extLst>
              <a:ext uri="{FF2B5EF4-FFF2-40B4-BE49-F238E27FC236}">
                <a16:creationId xmlns:a16="http://schemas.microsoft.com/office/drawing/2014/main" id="{FFD0568E-D199-DF76-9D60-5309B858AC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850274"/>
              </p:ext>
            </p:extLst>
          </p:nvPr>
        </p:nvGraphicFramePr>
        <p:xfrm>
          <a:off x="5743016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AAA21A8F-7E57-72C7-5089-07A215BFDC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개체 133">
            <a:extLst>
              <a:ext uri="{FF2B5EF4-FFF2-40B4-BE49-F238E27FC236}">
                <a16:creationId xmlns:a16="http://schemas.microsoft.com/office/drawing/2014/main" id="{AB74951F-63C6-EDC8-764F-A254E1B50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707814"/>
              </p:ext>
            </p:extLst>
          </p:nvPr>
        </p:nvGraphicFramePr>
        <p:xfrm>
          <a:off x="6040457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3" name="개체 132">
                        <a:extLst>
                          <a:ext uri="{FF2B5EF4-FFF2-40B4-BE49-F238E27FC236}">
                            <a16:creationId xmlns:a16="http://schemas.microsoft.com/office/drawing/2014/main" id="{FFD0568E-D199-DF76-9D60-5309B858A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CACD41-D605-151C-2E82-4574946D314D}"/>
              </a:ext>
            </a:extLst>
          </p:cNvPr>
          <p:cNvSpPr/>
          <p:nvPr/>
        </p:nvSpPr>
        <p:spPr>
          <a:xfrm>
            <a:off x="3918494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B46ED2D-8176-CBD1-0EA8-38A1C0B4E949}"/>
              </a:ext>
            </a:extLst>
          </p:cNvPr>
          <p:cNvSpPr/>
          <p:nvPr/>
        </p:nvSpPr>
        <p:spPr>
          <a:xfrm>
            <a:off x="4217897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8567E9E-7221-AC9E-131A-6A89D3EB6ABA}"/>
              </a:ext>
            </a:extLst>
          </p:cNvPr>
          <p:cNvSpPr/>
          <p:nvPr/>
        </p:nvSpPr>
        <p:spPr>
          <a:xfrm>
            <a:off x="4519237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A42B974-23DC-E59C-69A7-8DB68AF34348}"/>
              </a:ext>
            </a:extLst>
          </p:cNvPr>
          <p:cNvSpPr/>
          <p:nvPr/>
        </p:nvSpPr>
        <p:spPr>
          <a:xfrm>
            <a:off x="4826421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750F379-FA00-C47B-CD0A-EE8394E9CB6F}"/>
              </a:ext>
            </a:extLst>
          </p:cNvPr>
          <p:cNvSpPr/>
          <p:nvPr/>
        </p:nvSpPr>
        <p:spPr>
          <a:xfrm>
            <a:off x="3918494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6DAF3E-CE7E-CCBC-F6F1-DC95095BDFDC}"/>
              </a:ext>
            </a:extLst>
          </p:cNvPr>
          <p:cNvSpPr/>
          <p:nvPr/>
        </p:nvSpPr>
        <p:spPr>
          <a:xfrm>
            <a:off x="4519237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F5FF41C-8815-181E-A0F5-EB0D312A6BE9}"/>
              </a:ext>
            </a:extLst>
          </p:cNvPr>
          <p:cNvSpPr/>
          <p:nvPr/>
        </p:nvSpPr>
        <p:spPr>
          <a:xfrm>
            <a:off x="4826421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0507DC9-19E7-FA81-CD4D-84B8A1A27698}"/>
              </a:ext>
            </a:extLst>
          </p:cNvPr>
          <p:cNvSpPr/>
          <p:nvPr/>
        </p:nvSpPr>
        <p:spPr>
          <a:xfrm>
            <a:off x="5115125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D906272-0336-4DC6-0696-9BB145ED44AC}"/>
              </a:ext>
            </a:extLst>
          </p:cNvPr>
          <p:cNvSpPr/>
          <p:nvPr/>
        </p:nvSpPr>
        <p:spPr>
          <a:xfrm>
            <a:off x="5422309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645AEF0-2E81-23B5-4F97-72F6717C3FBE}"/>
              </a:ext>
            </a:extLst>
          </p:cNvPr>
          <p:cNvSpPr/>
          <p:nvPr/>
        </p:nvSpPr>
        <p:spPr>
          <a:xfrm>
            <a:off x="5718867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5B940B-88E9-88BE-A0DF-CC463F5E6BE6}"/>
              </a:ext>
            </a:extLst>
          </p:cNvPr>
          <p:cNvSpPr/>
          <p:nvPr/>
        </p:nvSpPr>
        <p:spPr>
          <a:xfrm>
            <a:off x="6026051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46" name="개체 145">
            <a:extLst>
              <a:ext uri="{FF2B5EF4-FFF2-40B4-BE49-F238E27FC236}">
                <a16:creationId xmlns:a16="http://schemas.microsoft.com/office/drawing/2014/main" id="{906FA684-A1E3-FA5A-ED9E-60F66F3DA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216332"/>
              </p:ext>
            </p:extLst>
          </p:nvPr>
        </p:nvGraphicFramePr>
        <p:xfrm>
          <a:off x="514052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1" name="개체 130">
                        <a:extLst>
                          <a:ext uri="{FF2B5EF4-FFF2-40B4-BE49-F238E27FC236}">
                            <a16:creationId xmlns:a16="http://schemas.microsoft.com/office/drawing/2014/main" id="{CB053920-8C15-26CA-7389-B953E29E8A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개체 146">
            <a:extLst>
              <a:ext uri="{FF2B5EF4-FFF2-40B4-BE49-F238E27FC236}">
                <a16:creationId xmlns:a16="http://schemas.microsoft.com/office/drawing/2014/main" id="{3F93F2FB-A2A6-D7B6-3F26-4D4F8F30E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037623"/>
              </p:ext>
            </p:extLst>
          </p:nvPr>
        </p:nvGraphicFramePr>
        <p:xfrm>
          <a:off x="544557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AAA21A8F-7E57-72C7-5089-07A215BFDC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개체 147">
            <a:extLst>
              <a:ext uri="{FF2B5EF4-FFF2-40B4-BE49-F238E27FC236}">
                <a16:creationId xmlns:a16="http://schemas.microsoft.com/office/drawing/2014/main" id="{BE729291-1E5C-BDB9-BA90-A5DC73D19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851876"/>
              </p:ext>
            </p:extLst>
          </p:nvPr>
        </p:nvGraphicFramePr>
        <p:xfrm>
          <a:off x="5743016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3" name="개체 132">
                        <a:extLst>
                          <a:ext uri="{FF2B5EF4-FFF2-40B4-BE49-F238E27FC236}">
                            <a16:creationId xmlns:a16="http://schemas.microsoft.com/office/drawing/2014/main" id="{FFD0568E-D199-DF76-9D60-5309B858A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개체 148">
            <a:extLst>
              <a:ext uri="{FF2B5EF4-FFF2-40B4-BE49-F238E27FC236}">
                <a16:creationId xmlns:a16="http://schemas.microsoft.com/office/drawing/2014/main" id="{E4706BD8-E610-79F0-907F-F25AA1A52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886577"/>
              </p:ext>
            </p:extLst>
          </p:nvPr>
        </p:nvGraphicFramePr>
        <p:xfrm>
          <a:off x="6040457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4" name="개체 133">
                        <a:extLst>
                          <a:ext uri="{FF2B5EF4-FFF2-40B4-BE49-F238E27FC236}">
                            <a16:creationId xmlns:a16="http://schemas.microsoft.com/office/drawing/2014/main" id="{AB74951F-63C6-EDC8-764F-A254E1B50D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개체 149">
            <a:extLst>
              <a:ext uri="{FF2B5EF4-FFF2-40B4-BE49-F238E27FC236}">
                <a16:creationId xmlns:a16="http://schemas.microsoft.com/office/drawing/2014/main" id="{97B51CDC-ED37-1321-C842-E23C84C16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197488"/>
              </p:ext>
            </p:extLst>
          </p:nvPr>
        </p:nvGraphicFramePr>
        <p:xfrm>
          <a:off x="634509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BE729291-1E5C-BDB9-BA90-A5DC73D19E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개체 150">
            <a:extLst>
              <a:ext uri="{FF2B5EF4-FFF2-40B4-BE49-F238E27FC236}">
                <a16:creationId xmlns:a16="http://schemas.microsoft.com/office/drawing/2014/main" id="{939FC141-4520-7850-9055-7198A3D51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341385"/>
              </p:ext>
            </p:extLst>
          </p:nvPr>
        </p:nvGraphicFramePr>
        <p:xfrm>
          <a:off x="6642534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E4706BD8-E610-79F0-907F-F25AA1A528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" name="개체 151">
            <a:extLst>
              <a:ext uri="{FF2B5EF4-FFF2-40B4-BE49-F238E27FC236}">
                <a16:creationId xmlns:a16="http://schemas.microsoft.com/office/drawing/2014/main" id="{B9DB17B9-F220-46CF-A275-7B9A17F08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755644"/>
              </p:ext>
            </p:extLst>
          </p:nvPr>
        </p:nvGraphicFramePr>
        <p:xfrm>
          <a:off x="424384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6" name="개체 145">
                        <a:extLst>
                          <a:ext uri="{FF2B5EF4-FFF2-40B4-BE49-F238E27FC236}">
                            <a16:creationId xmlns:a16="http://schemas.microsoft.com/office/drawing/2014/main" id="{906FA684-A1E3-FA5A-ED9E-60F66F3DA3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개체 152">
            <a:extLst>
              <a:ext uri="{FF2B5EF4-FFF2-40B4-BE49-F238E27FC236}">
                <a16:creationId xmlns:a16="http://schemas.microsoft.com/office/drawing/2014/main" id="{F5ECFE6B-BF3B-D8DA-72F6-B204C6AD1B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134943"/>
              </p:ext>
            </p:extLst>
          </p:nvPr>
        </p:nvGraphicFramePr>
        <p:xfrm>
          <a:off x="454889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7" name="개체 146">
                        <a:extLst>
                          <a:ext uri="{FF2B5EF4-FFF2-40B4-BE49-F238E27FC236}">
                            <a16:creationId xmlns:a16="http://schemas.microsoft.com/office/drawing/2014/main" id="{3F93F2FB-A2A6-D7B6-3F26-4D4F8F30E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89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개체 153">
            <a:extLst>
              <a:ext uri="{FF2B5EF4-FFF2-40B4-BE49-F238E27FC236}">
                <a16:creationId xmlns:a16="http://schemas.microsoft.com/office/drawing/2014/main" id="{1A4FB207-CC14-C73F-F579-6D0B8A4AA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618026"/>
              </p:ext>
            </p:extLst>
          </p:nvPr>
        </p:nvGraphicFramePr>
        <p:xfrm>
          <a:off x="484633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BE729291-1E5C-BDB9-BA90-A5DC73D19E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33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개체 154">
            <a:extLst>
              <a:ext uri="{FF2B5EF4-FFF2-40B4-BE49-F238E27FC236}">
                <a16:creationId xmlns:a16="http://schemas.microsoft.com/office/drawing/2014/main" id="{D5DECD45-9B9F-2168-4473-DE49F77DF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075735"/>
              </p:ext>
            </p:extLst>
          </p:nvPr>
        </p:nvGraphicFramePr>
        <p:xfrm>
          <a:off x="215242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6" name="개체 145">
                        <a:extLst>
                          <a:ext uri="{FF2B5EF4-FFF2-40B4-BE49-F238E27FC236}">
                            <a16:creationId xmlns:a16="http://schemas.microsoft.com/office/drawing/2014/main" id="{906FA684-A1E3-FA5A-ED9E-60F66F3DA3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42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개체 155">
            <a:extLst>
              <a:ext uri="{FF2B5EF4-FFF2-40B4-BE49-F238E27FC236}">
                <a16:creationId xmlns:a16="http://schemas.microsoft.com/office/drawing/2014/main" id="{92682426-6BE3-10BB-9C91-AD4370B7F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909135"/>
              </p:ext>
            </p:extLst>
          </p:nvPr>
        </p:nvGraphicFramePr>
        <p:xfrm>
          <a:off x="245747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7" name="개체 146">
                        <a:extLst>
                          <a:ext uri="{FF2B5EF4-FFF2-40B4-BE49-F238E27FC236}">
                            <a16:creationId xmlns:a16="http://schemas.microsoft.com/office/drawing/2014/main" id="{3F93F2FB-A2A6-D7B6-3F26-4D4F8F30E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7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개체 156">
            <a:extLst>
              <a:ext uri="{FF2B5EF4-FFF2-40B4-BE49-F238E27FC236}">
                <a16:creationId xmlns:a16="http://schemas.microsoft.com/office/drawing/2014/main" id="{B4331716-EF05-B351-BB58-318D7466AE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540456"/>
              </p:ext>
            </p:extLst>
          </p:nvPr>
        </p:nvGraphicFramePr>
        <p:xfrm>
          <a:off x="2754916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BE729291-1E5C-BDB9-BA90-A5DC73D19E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916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개체 157">
            <a:extLst>
              <a:ext uri="{FF2B5EF4-FFF2-40B4-BE49-F238E27FC236}">
                <a16:creationId xmlns:a16="http://schemas.microsoft.com/office/drawing/2014/main" id="{F5A23B93-99BE-C310-B032-6FA42AA2C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000165"/>
              </p:ext>
            </p:extLst>
          </p:nvPr>
        </p:nvGraphicFramePr>
        <p:xfrm>
          <a:off x="3052357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E4706BD8-E610-79F0-907F-F25AA1A528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357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개체 158">
            <a:extLst>
              <a:ext uri="{FF2B5EF4-FFF2-40B4-BE49-F238E27FC236}">
                <a16:creationId xmlns:a16="http://schemas.microsoft.com/office/drawing/2014/main" id="{8F3C58D6-9EFD-FADB-A9BF-FA2ADF11D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337361"/>
              </p:ext>
            </p:extLst>
          </p:nvPr>
        </p:nvGraphicFramePr>
        <p:xfrm>
          <a:off x="335699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7B51CDC-ED37-1321-C842-E23C84C16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99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개체 159">
            <a:extLst>
              <a:ext uri="{FF2B5EF4-FFF2-40B4-BE49-F238E27FC236}">
                <a16:creationId xmlns:a16="http://schemas.microsoft.com/office/drawing/2014/main" id="{60607A91-7C2D-513F-F53E-DC56506080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781904"/>
              </p:ext>
            </p:extLst>
          </p:nvPr>
        </p:nvGraphicFramePr>
        <p:xfrm>
          <a:off x="3654434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939FC141-4520-7850-9055-7198A3D51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34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" name="개체 160">
            <a:extLst>
              <a:ext uri="{FF2B5EF4-FFF2-40B4-BE49-F238E27FC236}">
                <a16:creationId xmlns:a16="http://schemas.microsoft.com/office/drawing/2014/main" id="{24DD4CC1-82CC-A355-C8D4-C64BC4D94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32002"/>
              </p:ext>
            </p:extLst>
          </p:nvPr>
        </p:nvGraphicFramePr>
        <p:xfrm>
          <a:off x="125574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2" name="개체 151">
                        <a:extLst>
                          <a:ext uri="{FF2B5EF4-FFF2-40B4-BE49-F238E27FC236}">
                            <a16:creationId xmlns:a16="http://schemas.microsoft.com/office/drawing/2014/main" id="{B9DB17B9-F220-46CF-A275-7B9A17F084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4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" name="개체 161">
            <a:extLst>
              <a:ext uri="{FF2B5EF4-FFF2-40B4-BE49-F238E27FC236}">
                <a16:creationId xmlns:a16="http://schemas.microsoft.com/office/drawing/2014/main" id="{00D57E48-B199-19BE-9816-3B985EF2D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008077"/>
              </p:ext>
            </p:extLst>
          </p:nvPr>
        </p:nvGraphicFramePr>
        <p:xfrm>
          <a:off x="156079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3" name="개체 152">
                        <a:extLst>
                          <a:ext uri="{FF2B5EF4-FFF2-40B4-BE49-F238E27FC236}">
                            <a16:creationId xmlns:a16="http://schemas.microsoft.com/office/drawing/2014/main" id="{F5ECFE6B-BF3B-D8DA-72F6-B204C6AD1B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79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" name="개체 162">
            <a:extLst>
              <a:ext uri="{FF2B5EF4-FFF2-40B4-BE49-F238E27FC236}">
                <a16:creationId xmlns:a16="http://schemas.microsoft.com/office/drawing/2014/main" id="{9C42619C-6E80-DB6B-10E9-579AA91119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791620"/>
              </p:ext>
            </p:extLst>
          </p:nvPr>
        </p:nvGraphicFramePr>
        <p:xfrm>
          <a:off x="185823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4" name="개체 153">
                        <a:extLst>
                          <a:ext uri="{FF2B5EF4-FFF2-40B4-BE49-F238E27FC236}">
                            <a16:creationId xmlns:a16="http://schemas.microsoft.com/office/drawing/2014/main" id="{1A4FB207-CC14-C73F-F579-6D0B8A4AA3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23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" name="개체 163">
            <a:extLst>
              <a:ext uri="{FF2B5EF4-FFF2-40B4-BE49-F238E27FC236}">
                <a16:creationId xmlns:a16="http://schemas.microsoft.com/office/drawing/2014/main" id="{5A0D26A1-40EA-0254-4F9C-FDFBADBF2A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623070"/>
              </p:ext>
            </p:extLst>
          </p:nvPr>
        </p:nvGraphicFramePr>
        <p:xfrm>
          <a:off x="956668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1" name="개체 160">
                        <a:extLst>
                          <a:ext uri="{FF2B5EF4-FFF2-40B4-BE49-F238E27FC236}">
                            <a16:creationId xmlns:a16="http://schemas.microsoft.com/office/drawing/2014/main" id="{24DD4CC1-82CC-A355-C8D4-C64BC4D94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668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FAF7963-A46E-F5C6-A54C-783EB3E3DF81}"/>
              </a:ext>
            </a:extLst>
          </p:cNvPr>
          <p:cNvSpPr/>
          <p:nvPr/>
        </p:nvSpPr>
        <p:spPr>
          <a:xfrm>
            <a:off x="3918494" y="3613435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66" name="개체 165">
            <a:extLst>
              <a:ext uri="{FF2B5EF4-FFF2-40B4-BE49-F238E27FC236}">
                <a16:creationId xmlns:a16="http://schemas.microsoft.com/office/drawing/2014/main" id="{EB6B62E3-10FF-E258-D6CA-3673F3060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756387"/>
              </p:ext>
            </p:extLst>
          </p:nvPr>
        </p:nvGraphicFramePr>
        <p:xfrm>
          <a:off x="5140525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6" name="개체 145">
                        <a:extLst>
                          <a:ext uri="{FF2B5EF4-FFF2-40B4-BE49-F238E27FC236}">
                            <a16:creationId xmlns:a16="http://schemas.microsoft.com/office/drawing/2014/main" id="{906FA684-A1E3-FA5A-ED9E-60F66F3DA3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개체 166">
            <a:extLst>
              <a:ext uri="{FF2B5EF4-FFF2-40B4-BE49-F238E27FC236}">
                <a16:creationId xmlns:a16="http://schemas.microsoft.com/office/drawing/2014/main" id="{1A4FCE25-34E6-8C67-C953-D2E6F83F8C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092111"/>
              </p:ext>
            </p:extLst>
          </p:nvPr>
        </p:nvGraphicFramePr>
        <p:xfrm>
          <a:off x="5445575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7" name="개체 146">
                        <a:extLst>
                          <a:ext uri="{FF2B5EF4-FFF2-40B4-BE49-F238E27FC236}">
                            <a16:creationId xmlns:a16="http://schemas.microsoft.com/office/drawing/2014/main" id="{3F93F2FB-A2A6-D7B6-3F26-4D4F8F30E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개체 167">
            <a:extLst>
              <a:ext uri="{FF2B5EF4-FFF2-40B4-BE49-F238E27FC236}">
                <a16:creationId xmlns:a16="http://schemas.microsoft.com/office/drawing/2014/main" id="{46F665E6-F61A-901D-62AE-8E0605AA5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802882"/>
              </p:ext>
            </p:extLst>
          </p:nvPr>
        </p:nvGraphicFramePr>
        <p:xfrm>
          <a:off x="5743016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BE729291-1E5C-BDB9-BA90-A5DC73D19E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개체 168">
            <a:extLst>
              <a:ext uri="{FF2B5EF4-FFF2-40B4-BE49-F238E27FC236}">
                <a16:creationId xmlns:a16="http://schemas.microsoft.com/office/drawing/2014/main" id="{841FCEF6-D04D-0994-4585-A6D2329FB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436857"/>
              </p:ext>
            </p:extLst>
          </p:nvPr>
        </p:nvGraphicFramePr>
        <p:xfrm>
          <a:off x="6040457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E4706BD8-E610-79F0-907F-F25AA1A528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개체 169">
            <a:extLst>
              <a:ext uri="{FF2B5EF4-FFF2-40B4-BE49-F238E27FC236}">
                <a16:creationId xmlns:a16="http://schemas.microsoft.com/office/drawing/2014/main" id="{F8AE7789-A971-5246-5A9C-4E3A7D7810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931915"/>
              </p:ext>
            </p:extLst>
          </p:nvPr>
        </p:nvGraphicFramePr>
        <p:xfrm>
          <a:off x="6345093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7B51CDC-ED37-1321-C842-E23C84C16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개체 170">
            <a:extLst>
              <a:ext uri="{FF2B5EF4-FFF2-40B4-BE49-F238E27FC236}">
                <a16:creationId xmlns:a16="http://schemas.microsoft.com/office/drawing/2014/main" id="{3CD65959-135E-3E1E-744A-5A415B194F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437398"/>
              </p:ext>
            </p:extLst>
          </p:nvPr>
        </p:nvGraphicFramePr>
        <p:xfrm>
          <a:off x="6642534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939FC141-4520-7850-9055-7198A3D51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개체 171">
            <a:extLst>
              <a:ext uri="{FF2B5EF4-FFF2-40B4-BE49-F238E27FC236}">
                <a16:creationId xmlns:a16="http://schemas.microsoft.com/office/drawing/2014/main" id="{A8F86A48-DACB-77F0-ED61-0433BBCF0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609300"/>
              </p:ext>
            </p:extLst>
          </p:nvPr>
        </p:nvGraphicFramePr>
        <p:xfrm>
          <a:off x="4243842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2" name="개체 151">
                        <a:extLst>
                          <a:ext uri="{FF2B5EF4-FFF2-40B4-BE49-F238E27FC236}">
                            <a16:creationId xmlns:a16="http://schemas.microsoft.com/office/drawing/2014/main" id="{B9DB17B9-F220-46CF-A275-7B9A17F084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개체 172">
            <a:extLst>
              <a:ext uri="{FF2B5EF4-FFF2-40B4-BE49-F238E27FC236}">
                <a16:creationId xmlns:a16="http://schemas.microsoft.com/office/drawing/2014/main" id="{253AF064-6FB5-6033-CCAC-1E8BBF8E6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897824"/>
              </p:ext>
            </p:extLst>
          </p:nvPr>
        </p:nvGraphicFramePr>
        <p:xfrm>
          <a:off x="4548892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3" name="개체 152">
                        <a:extLst>
                          <a:ext uri="{FF2B5EF4-FFF2-40B4-BE49-F238E27FC236}">
                            <a16:creationId xmlns:a16="http://schemas.microsoft.com/office/drawing/2014/main" id="{F5ECFE6B-BF3B-D8DA-72F6-B204C6AD1B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892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개체 173">
            <a:extLst>
              <a:ext uri="{FF2B5EF4-FFF2-40B4-BE49-F238E27FC236}">
                <a16:creationId xmlns:a16="http://schemas.microsoft.com/office/drawing/2014/main" id="{AA4C39DE-B025-0296-F78D-DCFF11AE2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415017"/>
              </p:ext>
            </p:extLst>
          </p:nvPr>
        </p:nvGraphicFramePr>
        <p:xfrm>
          <a:off x="4846333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4" name="개체 153">
                        <a:extLst>
                          <a:ext uri="{FF2B5EF4-FFF2-40B4-BE49-F238E27FC236}">
                            <a16:creationId xmlns:a16="http://schemas.microsoft.com/office/drawing/2014/main" id="{1A4FB207-CC14-C73F-F579-6D0B8A4AA3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333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" name="개체 174">
            <a:extLst>
              <a:ext uri="{FF2B5EF4-FFF2-40B4-BE49-F238E27FC236}">
                <a16:creationId xmlns:a16="http://schemas.microsoft.com/office/drawing/2014/main" id="{20D4831C-8622-8B62-3C33-05F1A0E29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74429"/>
              </p:ext>
            </p:extLst>
          </p:nvPr>
        </p:nvGraphicFramePr>
        <p:xfrm>
          <a:off x="3948374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2" name="개체 171">
                        <a:extLst>
                          <a:ext uri="{FF2B5EF4-FFF2-40B4-BE49-F238E27FC236}">
                            <a16:creationId xmlns:a16="http://schemas.microsoft.com/office/drawing/2014/main" id="{A8F86A48-DACB-77F0-ED61-0433BBCF01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374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37DEF3F-5CD6-936C-5325-D1C3DBEB4EAC}"/>
              </a:ext>
            </a:extLst>
          </p:cNvPr>
          <p:cNvSpPr/>
          <p:nvPr/>
        </p:nvSpPr>
        <p:spPr>
          <a:xfrm>
            <a:off x="4519237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C7E02FD-811F-E7E2-62CF-92EB3F01B059}"/>
              </a:ext>
            </a:extLst>
          </p:cNvPr>
          <p:cNvSpPr/>
          <p:nvPr/>
        </p:nvSpPr>
        <p:spPr>
          <a:xfrm>
            <a:off x="4826421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A93A8D4-251A-D636-E925-F23926D6A761}"/>
              </a:ext>
            </a:extLst>
          </p:cNvPr>
          <p:cNvSpPr/>
          <p:nvPr/>
        </p:nvSpPr>
        <p:spPr>
          <a:xfrm>
            <a:off x="3930682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C08B134-D23D-76DA-6F24-D91D32B82B9B}"/>
              </a:ext>
            </a:extLst>
          </p:cNvPr>
          <p:cNvSpPr/>
          <p:nvPr/>
        </p:nvSpPr>
        <p:spPr>
          <a:xfrm>
            <a:off x="423786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6CBA441-EF37-FA6C-1A36-1754D1513A71}"/>
              </a:ext>
            </a:extLst>
          </p:cNvPr>
          <p:cNvSpPr/>
          <p:nvPr/>
        </p:nvSpPr>
        <p:spPr>
          <a:xfrm>
            <a:off x="3318170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1A1EEA1-CF9F-4737-83CD-573CFABBCBE0}"/>
              </a:ext>
            </a:extLst>
          </p:cNvPr>
          <p:cNvSpPr/>
          <p:nvPr/>
        </p:nvSpPr>
        <p:spPr>
          <a:xfrm>
            <a:off x="3625354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2495150-07C8-DE7A-8B33-2B8B141647FB}"/>
              </a:ext>
            </a:extLst>
          </p:cNvPr>
          <p:cNvSpPr/>
          <p:nvPr/>
        </p:nvSpPr>
        <p:spPr>
          <a:xfrm>
            <a:off x="2729615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B0A05F2-73B4-E91E-6288-A722C260B8C3}"/>
              </a:ext>
            </a:extLst>
          </p:cNvPr>
          <p:cNvSpPr/>
          <p:nvPr/>
        </p:nvSpPr>
        <p:spPr>
          <a:xfrm>
            <a:off x="3036799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260C0F-32ED-0F98-632C-59AC65F418B7}"/>
              </a:ext>
            </a:extLst>
          </p:cNvPr>
          <p:cNvSpPr/>
          <p:nvPr/>
        </p:nvSpPr>
        <p:spPr>
          <a:xfrm>
            <a:off x="212529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8FCFFB2-9350-D4D9-94A2-60D1E4080742}"/>
              </a:ext>
            </a:extLst>
          </p:cNvPr>
          <p:cNvSpPr/>
          <p:nvPr/>
        </p:nvSpPr>
        <p:spPr>
          <a:xfrm>
            <a:off x="2432480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B011A0B-F0A2-E725-3E73-908B1F6A703E}"/>
              </a:ext>
            </a:extLst>
          </p:cNvPr>
          <p:cNvSpPr/>
          <p:nvPr/>
        </p:nvSpPr>
        <p:spPr>
          <a:xfrm>
            <a:off x="1536741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4B478CB-7AE7-D45D-736D-569B46967949}"/>
              </a:ext>
            </a:extLst>
          </p:cNvPr>
          <p:cNvSpPr/>
          <p:nvPr/>
        </p:nvSpPr>
        <p:spPr>
          <a:xfrm>
            <a:off x="1843925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4B88549-1E2E-AE06-4FEA-15029104BD3D}"/>
              </a:ext>
            </a:extLst>
          </p:cNvPr>
          <p:cNvSpPr/>
          <p:nvPr/>
        </p:nvSpPr>
        <p:spPr>
          <a:xfrm>
            <a:off x="933342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B8369D3-344F-D45D-9E98-973122F8DE7A}"/>
              </a:ext>
            </a:extLst>
          </p:cNvPr>
          <p:cNvSpPr/>
          <p:nvPr/>
        </p:nvSpPr>
        <p:spPr>
          <a:xfrm>
            <a:off x="124052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90" name="개체 189">
            <a:extLst>
              <a:ext uri="{FF2B5EF4-FFF2-40B4-BE49-F238E27FC236}">
                <a16:creationId xmlns:a16="http://schemas.microsoft.com/office/drawing/2014/main" id="{A5367410-FB1D-F26B-B598-B34DB5D2F7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938575"/>
              </p:ext>
            </p:extLst>
          </p:nvPr>
        </p:nvGraphicFramePr>
        <p:xfrm>
          <a:off x="5140525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6" name="개체 165">
                        <a:extLst>
                          <a:ext uri="{FF2B5EF4-FFF2-40B4-BE49-F238E27FC236}">
                            <a16:creationId xmlns:a16="http://schemas.microsoft.com/office/drawing/2014/main" id="{EB6B62E3-10FF-E258-D6CA-3673F30603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개체 190">
            <a:extLst>
              <a:ext uri="{FF2B5EF4-FFF2-40B4-BE49-F238E27FC236}">
                <a16:creationId xmlns:a16="http://schemas.microsoft.com/office/drawing/2014/main" id="{BA32CFDD-FE96-888B-B87C-AC4C78B54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556416"/>
              </p:ext>
            </p:extLst>
          </p:nvPr>
        </p:nvGraphicFramePr>
        <p:xfrm>
          <a:off x="5445575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7" name="개체 166">
                        <a:extLst>
                          <a:ext uri="{FF2B5EF4-FFF2-40B4-BE49-F238E27FC236}">
                            <a16:creationId xmlns:a16="http://schemas.microsoft.com/office/drawing/2014/main" id="{1A4FCE25-34E6-8C67-C953-D2E6F83F8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" name="개체 191">
            <a:extLst>
              <a:ext uri="{FF2B5EF4-FFF2-40B4-BE49-F238E27FC236}">
                <a16:creationId xmlns:a16="http://schemas.microsoft.com/office/drawing/2014/main" id="{3D02F710-1B44-ECB2-B765-D819C1B5B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59384"/>
              </p:ext>
            </p:extLst>
          </p:nvPr>
        </p:nvGraphicFramePr>
        <p:xfrm>
          <a:off x="5743016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8" name="개체 167">
                        <a:extLst>
                          <a:ext uri="{FF2B5EF4-FFF2-40B4-BE49-F238E27FC236}">
                            <a16:creationId xmlns:a16="http://schemas.microsoft.com/office/drawing/2014/main" id="{46F665E6-F61A-901D-62AE-8E0605AA58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개체 192">
            <a:extLst>
              <a:ext uri="{FF2B5EF4-FFF2-40B4-BE49-F238E27FC236}">
                <a16:creationId xmlns:a16="http://schemas.microsoft.com/office/drawing/2014/main" id="{883DA0BA-DBF5-1743-D1B1-392F2F690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998262"/>
              </p:ext>
            </p:extLst>
          </p:nvPr>
        </p:nvGraphicFramePr>
        <p:xfrm>
          <a:off x="6040457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9" name="개체 168">
                        <a:extLst>
                          <a:ext uri="{FF2B5EF4-FFF2-40B4-BE49-F238E27FC236}">
                            <a16:creationId xmlns:a16="http://schemas.microsoft.com/office/drawing/2014/main" id="{841FCEF6-D04D-0994-4585-A6D2329FB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개체 193">
            <a:extLst>
              <a:ext uri="{FF2B5EF4-FFF2-40B4-BE49-F238E27FC236}">
                <a16:creationId xmlns:a16="http://schemas.microsoft.com/office/drawing/2014/main" id="{96A5B785-2AA4-19EF-4203-3BE6C49F3D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902656"/>
              </p:ext>
            </p:extLst>
          </p:nvPr>
        </p:nvGraphicFramePr>
        <p:xfrm>
          <a:off x="6345093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0" name="개체 169">
                        <a:extLst>
                          <a:ext uri="{FF2B5EF4-FFF2-40B4-BE49-F238E27FC236}">
                            <a16:creationId xmlns:a16="http://schemas.microsoft.com/office/drawing/2014/main" id="{F8AE7789-A971-5246-5A9C-4E3A7D7810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개체 194">
            <a:extLst>
              <a:ext uri="{FF2B5EF4-FFF2-40B4-BE49-F238E27FC236}">
                <a16:creationId xmlns:a16="http://schemas.microsoft.com/office/drawing/2014/main" id="{6A056940-4A84-65C9-D463-08D1BDDD8A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004772"/>
              </p:ext>
            </p:extLst>
          </p:nvPr>
        </p:nvGraphicFramePr>
        <p:xfrm>
          <a:off x="6642534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1" name="개체 170">
                        <a:extLst>
                          <a:ext uri="{FF2B5EF4-FFF2-40B4-BE49-F238E27FC236}">
                            <a16:creationId xmlns:a16="http://schemas.microsoft.com/office/drawing/2014/main" id="{3CD65959-135E-3E1E-744A-5A415B194F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" name="개체 195">
            <a:extLst>
              <a:ext uri="{FF2B5EF4-FFF2-40B4-BE49-F238E27FC236}">
                <a16:creationId xmlns:a16="http://schemas.microsoft.com/office/drawing/2014/main" id="{4D31799A-3680-911F-2BAB-842CFE661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85245"/>
              </p:ext>
            </p:extLst>
          </p:nvPr>
        </p:nvGraphicFramePr>
        <p:xfrm>
          <a:off x="5140525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6" name="개체 165">
                        <a:extLst>
                          <a:ext uri="{FF2B5EF4-FFF2-40B4-BE49-F238E27FC236}">
                            <a16:creationId xmlns:a16="http://schemas.microsoft.com/office/drawing/2014/main" id="{EB6B62E3-10FF-E258-D6CA-3673F30603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개체 196">
            <a:extLst>
              <a:ext uri="{FF2B5EF4-FFF2-40B4-BE49-F238E27FC236}">
                <a16:creationId xmlns:a16="http://schemas.microsoft.com/office/drawing/2014/main" id="{76FB089D-21D0-F6FF-DDA8-DDCB3756E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259957"/>
              </p:ext>
            </p:extLst>
          </p:nvPr>
        </p:nvGraphicFramePr>
        <p:xfrm>
          <a:off x="5445575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7" name="개체 166">
                        <a:extLst>
                          <a:ext uri="{FF2B5EF4-FFF2-40B4-BE49-F238E27FC236}">
                            <a16:creationId xmlns:a16="http://schemas.microsoft.com/office/drawing/2014/main" id="{1A4FCE25-34E6-8C67-C953-D2E6F83F8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" name="개체 197">
            <a:extLst>
              <a:ext uri="{FF2B5EF4-FFF2-40B4-BE49-F238E27FC236}">
                <a16:creationId xmlns:a16="http://schemas.microsoft.com/office/drawing/2014/main" id="{EF15F3BF-69E4-03E0-C5FC-BE53FD64AC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01688"/>
              </p:ext>
            </p:extLst>
          </p:nvPr>
        </p:nvGraphicFramePr>
        <p:xfrm>
          <a:off x="5743016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8" name="개체 167">
                        <a:extLst>
                          <a:ext uri="{FF2B5EF4-FFF2-40B4-BE49-F238E27FC236}">
                            <a16:creationId xmlns:a16="http://schemas.microsoft.com/office/drawing/2014/main" id="{46F665E6-F61A-901D-62AE-8E0605AA58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" name="개체 198">
            <a:extLst>
              <a:ext uri="{FF2B5EF4-FFF2-40B4-BE49-F238E27FC236}">
                <a16:creationId xmlns:a16="http://schemas.microsoft.com/office/drawing/2014/main" id="{EA92AA88-7E78-938D-D26C-FEB680D3D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901743"/>
              </p:ext>
            </p:extLst>
          </p:nvPr>
        </p:nvGraphicFramePr>
        <p:xfrm>
          <a:off x="6040457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9" name="개체 168">
                        <a:extLst>
                          <a:ext uri="{FF2B5EF4-FFF2-40B4-BE49-F238E27FC236}">
                            <a16:creationId xmlns:a16="http://schemas.microsoft.com/office/drawing/2014/main" id="{841FCEF6-D04D-0994-4585-A6D2329FB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개체 199">
            <a:extLst>
              <a:ext uri="{FF2B5EF4-FFF2-40B4-BE49-F238E27FC236}">
                <a16:creationId xmlns:a16="http://schemas.microsoft.com/office/drawing/2014/main" id="{72C52BFC-6AF2-F87B-68CA-0F322278E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23540"/>
              </p:ext>
            </p:extLst>
          </p:nvPr>
        </p:nvGraphicFramePr>
        <p:xfrm>
          <a:off x="6345093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0" name="개체 169">
                        <a:extLst>
                          <a:ext uri="{FF2B5EF4-FFF2-40B4-BE49-F238E27FC236}">
                            <a16:creationId xmlns:a16="http://schemas.microsoft.com/office/drawing/2014/main" id="{F8AE7789-A971-5246-5A9C-4E3A7D7810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" name="개체 200">
            <a:extLst>
              <a:ext uri="{FF2B5EF4-FFF2-40B4-BE49-F238E27FC236}">
                <a16:creationId xmlns:a16="http://schemas.microsoft.com/office/drawing/2014/main" id="{90A5ACCD-51A4-6344-CC94-9AE8AD4C4D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857779"/>
              </p:ext>
            </p:extLst>
          </p:nvPr>
        </p:nvGraphicFramePr>
        <p:xfrm>
          <a:off x="6642534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1" name="개체 170">
                        <a:extLst>
                          <a:ext uri="{FF2B5EF4-FFF2-40B4-BE49-F238E27FC236}">
                            <a16:creationId xmlns:a16="http://schemas.microsoft.com/office/drawing/2014/main" id="{3CD65959-135E-3E1E-744A-5A415B194F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" name="개체 201">
            <a:extLst>
              <a:ext uri="{FF2B5EF4-FFF2-40B4-BE49-F238E27FC236}">
                <a16:creationId xmlns:a16="http://schemas.microsoft.com/office/drawing/2014/main" id="{41A80BE9-215E-DDE3-CD4D-25C19BEBCD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586693"/>
              </p:ext>
            </p:extLst>
          </p:nvPr>
        </p:nvGraphicFramePr>
        <p:xfrm>
          <a:off x="4243842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2" name="개체 171">
                        <a:extLst>
                          <a:ext uri="{FF2B5EF4-FFF2-40B4-BE49-F238E27FC236}">
                            <a16:creationId xmlns:a16="http://schemas.microsoft.com/office/drawing/2014/main" id="{A8F86A48-DACB-77F0-ED61-0433BBCF01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" name="개체 202">
            <a:extLst>
              <a:ext uri="{FF2B5EF4-FFF2-40B4-BE49-F238E27FC236}">
                <a16:creationId xmlns:a16="http://schemas.microsoft.com/office/drawing/2014/main" id="{D69F785F-0E9D-74DD-CD6C-7DF5084D70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14148"/>
              </p:ext>
            </p:extLst>
          </p:nvPr>
        </p:nvGraphicFramePr>
        <p:xfrm>
          <a:off x="4548892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3" name="개체 172">
                        <a:extLst>
                          <a:ext uri="{FF2B5EF4-FFF2-40B4-BE49-F238E27FC236}">
                            <a16:creationId xmlns:a16="http://schemas.microsoft.com/office/drawing/2014/main" id="{253AF064-6FB5-6033-CCAC-1E8BBF8E6B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892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" name="개체 203">
            <a:extLst>
              <a:ext uri="{FF2B5EF4-FFF2-40B4-BE49-F238E27FC236}">
                <a16:creationId xmlns:a16="http://schemas.microsoft.com/office/drawing/2014/main" id="{FA5F0C1F-2013-3E95-D31F-8565E9FEB6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29998"/>
              </p:ext>
            </p:extLst>
          </p:nvPr>
        </p:nvGraphicFramePr>
        <p:xfrm>
          <a:off x="4846333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4" name="개체 173">
                        <a:extLst>
                          <a:ext uri="{FF2B5EF4-FFF2-40B4-BE49-F238E27FC236}">
                            <a16:creationId xmlns:a16="http://schemas.microsoft.com/office/drawing/2014/main" id="{AA4C39DE-B025-0296-F78D-DCFF11AE21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333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" name="개체 204">
            <a:extLst>
              <a:ext uri="{FF2B5EF4-FFF2-40B4-BE49-F238E27FC236}">
                <a16:creationId xmlns:a16="http://schemas.microsoft.com/office/drawing/2014/main" id="{F6AA89BC-9B7C-D491-4917-F95DF31E7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447590"/>
              </p:ext>
            </p:extLst>
          </p:nvPr>
        </p:nvGraphicFramePr>
        <p:xfrm>
          <a:off x="3948374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5" name="개체 174">
                        <a:extLst>
                          <a:ext uri="{FF2B5EF4-FFF2-40B4-BE49-F238E27FC236}">
                            <a16:creationId xmlns:a16="http://schemas.microsoft.com/office/drawing/2014/main" id="{20D4831C-8622-8B62-3C33-05F1A0E29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374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" name="개체 205">
            <a:extLst>
              <a:ext uri="{FF2B5EF4-FFF2-40B4-BE49-F238E27FC236}">
                <a16:creationId xmlns:a16="http://schemas.microsoft.com/office/drawing/2014/main" id="{F66C90A3-D0F0-0BB6-8E68-BDD4B8E6D3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940478"/>
              </p:ext>
            </p:extLst>
          </p:nvPr>
        </p:nvGraphicFramePr>
        <p:xfrm>
          <a:off x="2152425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5" name="개체 154">
                        <a:extLst>
                          <a:ext uri="{FF2B5EF4-FFF2-40B4-BE49-F238E27FC236}">
                            <a16:creationId xmlns:a16="http://schemas.microsoft.com/office/drawing/2014/main" id="{D5DECD45-9B9F-2168-4473-DE49F77DF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425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" name="개체 206">
            <a:extLst>
              <a:ext uri="{FF2B5EF4-FFF2-40B4-BE49-F238E27FC236}">
                <a16:creationId xmlns:a16="http://schemas.microsoft.com/office/drawing/2014/main" id="{E1D613D5-3F94-A461-9486-D5C8A5E0C6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180316"/>
              </p:ext>
            </p:extLst>
          </p:nvPr>
        </p:nvGraphicFramePr>
        <p:xfrm>
          <a:off x="2457475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6" name="개체 155">
                        <a:extLst>
                          <a:ext uri="{FF2B5EF4-FFF2-40B4-BE49-F238E27FC236}">
                            <a16:creationId xmlns:a16="http://schemas.microsoft.com/office/drawing/2014/main" id="{92682426-6BE3-10BB-9C91-AD4370B7F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75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" name="개체 207">
            <a:extLst>
              <a:ext uri="{FF2B5EF4-FFF2-40B4-BE49-F238E27FC236}">
                <a16:creationId xmlns:a16="http://schemas.microsoft.com/office/drawing/2014/main" id="{47BCBE93-EC3A-1DAD-EF52-E10333EC6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295731"/>
              </p:ext>
            </p:extLst>
          </p:nvPr>
        </p:nvGraphicFramePr>
        <p:xfrm>
          <a:off x="1255742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1" name="개체 160">
                        <a:extLst>
                          <a:ext uri="{FF2B5EF4-FFF2-40B4-BE49-F238E27FC236}">
                            <a16:creationId xmlns:a16="http://schemas.microsoft.com/office/drawing/2014/main" id="{24DD4CC1-82CC-A355-C8D4-C64BC4D94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42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" name="개체 208">
            <a:extLst>
              <a:ext uri="{FF2B5EF4-FFF2-40B4-BE49-F238E27FC236}">
                <a16:creationId xmlns:a16="http://schemas.microsoft.com/office/drawing/2014/main" id="{AD557B6C-E38D-CBCA-5D95-909ABB0B9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719570"/>
              </p:ext>
            </p:extLst>
          </p:nvPr>
        </p:nvGraphicFramePr>
        <p:xfrm>
          <a:off x="1560792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2" name="개체 161">
                        <a:extLst>
                          <a:ext uri="{FF2B5EF4-FFF2-40B4-BE49-F238E27FC236}">
                            <a16:creationId xmlns:a16="http://schemas.microsoft.com/office/drawing/2014/main" id="{00D57E48-B199-19BE-9816-3B985EF2DF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792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" name="개체 209">
            <a:extLst>
              <a:ext uri="{FF2B5EF4-FFF2-40B4-BE49-F238E27FC236}">
                <a16:creationId xmlns:a16="http://schemas.microsoft.com/office/drawing/2014/main" id="{A0B33ACA-EA99-B1E3-2494-63D3970784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37304"/>
              </p:ext>
            </p:extLst>
          </p:nvPr>
        </p:nvGraphicFramePr>
        <p:xfrm>
          <a:off x="1858233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3" name="개체 162">
                        <a:extLst>
                          <a:ext uri="{FF2B5EF4-FFF2-40B4-BE49-F238E27FC236}">
                            <a16:creationId xmlns:a16="http://schemas.microsoft.com/office/drawing/2014/main" id="{9C42619C-6E80-DB6B-10E9-579AA91119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233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" name="개체 210">
            <a:extLst>
              <a:ext uri="{FF2B5EF4-FFF2-40B4-BE49-F238E27FC236}">
                <a16:creationId xmlns:a16="http://schemas.microsoft.com/office/drawing/2014/main" id="{03341155-3161-B65C-EF19-DE3910873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951496"/>
              </p:ext>
            </p:extLst>
          </p:nvPr>
        </p:nvGraphicFramePr>
        <p:xfrm>
          <a:off x="956668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4" name="개체 163">
                        <a:extLst>
                          <a:ext uri="{FF2B5EF4-FFF2-40B4-BE49-F238E27FC236}">
                            <a16:creationId xmlns:a16="http://schemas.microsoft.com/office/drawing/2014/main" id="{5A0D26A1-40EA-0254-4F9C-FDFBADBF2A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668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22499DD-AE00-EF10-2048-4DF90057A707}"/>
              </a:ext>
            </a:extLst>
          </p:cNvPr>
          <p:cNvSpPr/>
          <p:nvPr/>
        </p:nvSpPr>
        <p:spPr>
          <a:xfrm>
            <a:off x="4519237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3A82E17-2F87-6DE9-ED3E-D4D22D2954AC}"/>
              </a:ext>
            </a:extLst>
          </p:cNvPr>
          <p:cNvSpPr/>
          <p:nvPr/>
        </p:nvSpPr>
        <p:spPr>
          <a:xfrm>
            <a:off x="4826421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40B317-6B26-A6FB-B2C9-2066937E21A5}"/>
              </a:ext>
            </a:extLst>
          </p:cNvPr>
          <p:cNvSpPr/>
          <p:nvPr/>
        </p:nvSpPr>
        <p:spPr>
          <a:xfrm>
            <a:off x="3930682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F2F6C9E5-9EE9-58CA-2979-3EB2CDA74BBF}"/>
              </a:ext>
            </a:extLst>
          </p:cNvPr>
          <p:cNvSpPr/>
          <p:nvPr/>
        </p:nvSpPr>
        <p:spPr>
          <a:xfrm>
            <a:off x="4237866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0756001-3E5D-3196-2F2A-016B4B435E28}"/>
              </a:ext>
            </a:extLst>
          </p:cNvPr>
          <p:cNvSpPr/>
          <p:nvPr/>
        </p:nvSpPr>
        <p:spPr>
          <a:xfrm>
            <a:off x="3318170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0E76C34-22CF-AE9E-356B-3F80FC21F099}"/>
              </a:ext>
            </a:extLst>
          </p:cNvPr>
          <p:cNvSpPr/>
          <p:nvPr/>
        </p:nvSpPr>
        <p:spPr>
          <a:xfrm>
            <a:off x="3625354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0EA5DDC-28C3-761B-A4D4-9A192725E33A}"/>
              </a:ext>
            </a:extLst>
          </p:cNvPr>
          <p:cNvSpPr/>
          <p:nvPr/>
        </p:nvSpPr>
        <p:spPr>
          <a:xfrm>
            <a:off x="2729615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D42F51A-28FE-31F3-85A8-4F01ED05D67C}"/>
              </a:ext>
            </a:extLst>
          </p:cNvPr>
          <p:cNvSpPr/>
          <p:nvPr/>
        </p:nvSpPr>
        <p:spPr>
          <a:xfrm>
            <a:off x="3036799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85E0A3F-94F6-EB40-EFBE-1CDBA3F84CE4}"/>
              </a:ext>
            </a:extLst>
          </p:cNvPr>
          <p:cNvSpPr/>
          <p:nvPr/>
        </p:nvSpPr>
        <p:spPr>
          <a:xfrm>
            <a:off x="6605035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C9F455A-9B11-B82E-452E-264B61667D6D}"/>
              </a:ext>
            </a:extLst>
          </p:cNvPr>
          <p:cNvSpPr/>
          <p:nvPr/>
        </p:nvSpPr>
        <p:spPr>
          <a:xfrm>
            <a:off x="6016480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CF5D12D-6B2E-79E5-C100-138E5E5D54A2}"/>
              </a:ext>
            </a:extLst>
          </p:cNvPr>
          <p:cNvSpPr/>
          <p:nvPr/>
        </p:nvSpPr>
        <p:spPr>
          <a:xfrm>
            <a:off x="6323664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0F6CD5A-23AB-4019-CF3E-438B43026312}"/>
              </a:ext>
            </a:extLst>
          </p:cNvPr>
          <p:cNvSpPr/>
          <p:nvPr/>
        </p:nvSpPr>
        <p:spPr>
          <a:xfrm>
            <a:off x="5403968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42B0054-7F38-5ED4-E0B2-2F397CC4BE93}"/>
              </a:ext>
            </a:extLst>
          </p:cNvPr>
          <p:cNvSpPr/>
          <p:nvPr/>
        </p:nvSpPr>
        <p:spPr>
          <a:xfrm>
            <a:off x="5711152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AD504E2-7D11-6515-D76C-6E79142EDB72}"/>
              </a:ext>
            </a:extLst>
          </p:cNvPr>
          <p:cNvSpPr/>
          <p:nvPr/>
        </p:nvSpPr>
        <p:spPr>
          <a:xfrm>
            <a:off x="5122597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27" name="개체 226">
            <a:extLst>
              <a:ext uri="{FF2B5EF4-FFF2-40B4-BE49-F238E27FC236}">
                <a16:creationId xmlns:a16="http://schemas.microsoft.com/office/drawing/2014/main" id="{24585BA7-9EA3-6A25-178D-6EAEF5C2C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16140"/>
              </p:ext>
            </p:extLst>
          </p:nvPr>
        </p:nvGraphicFramePr>
        <p:xfrm>
          <a:off x="5142524" y="29186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45" name="개체 244">
                        <a:extLst>
                          <a:ext uri="{FF2B5EF4-FFF2-40B4-BE49-F238E27FC236}">
                            <a16:creationId xmlns:a16="http://schemas.microsoft.com/office/drawing/2014/main" id="{24585BA7-9EA3-6A25-178D-6EAEF5C2CF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2524" y="29186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1B28698F-1891-598D-4CF6-6A2B2C3B7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962252"/>
              </p:ext>
            </p:extLst>
          </p:nvPr>
        </p:nvGraphicFramePr>
        <p:xfrm>
          <a:off x="4243842" y="3240409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AAA21A8F-7E57-72C7-5089-07A215BFDC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3240409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D68122BD-2A6E-7F58-3032-F5F79A858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59561"/>
              </p:ext>
            </p:extLst>
          </p:nvPr>
        </p:nvGraphicFramePr>
        <p:xfrm>
          <a:off x="6345093" y="32413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7B51CDC-ED37-1321-C842-E23C84C16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32413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0CD026F-A9AA-6166-615C-3B92207539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396180"/>
              </p:ext>
            </p:extLst>
          </p:nvPr>
        </p:nvGraphicFramePr>
        <p:xfrm>
          <a:off x="6642534" y="32413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939FC141-4520-7850-9055-7198A3D51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32413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6A71588D-0537-1E8F-47B2-DE82AEC9AAA8}"/>
              </a:ext>
            </a:extLst>
          </p:cNvPr>
          <p:cNvSpPr>
            <a:spLocks noChangeAspect="1"/>
          </p:cNvSpPr>
          <p:nvPr/>
        </p:nvSpPr>
        <p:spPr>
          <a:xfrm>
            <a:off x="93100" y="16288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7FF6B8E-6038-D42B-B6F7-FC00FC1C7E3A}"/>
              </a:ext>
            </a:extLst>
          </p:cNvPr>
          <p:cNvSpPr>
            <a:spLocks noChangeAspect="1"/>
          </p:cNvSpPr>
          <p:nvPr/>
        </p:nvSpPr>
        <p:spPr>
          <a:xfrm>
            <a:off x="93100" y="25100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F7056B-EAC1-0ED2-3C11-0329449E5E39}"/>
              </a:ext>
            </a:extLst>
          </p:cNvPr>
          <p:cNvSpPr>
            <a:spLocks noChangeAspect="1"/>
          </p:cNvSpPr>
          <p:nvPr/>
        </p:nvSpPr>
        <p:spPr>
          <a:xfrm>
            <a:off x="2168733" y="23509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48F89B-EE06-144D-2BBD-8AED029F1BDC}"/>
              </a:ext>
            </a:extLst>
          </p:cNvPr>
          <p:cNvSpPr>
            <a:spLocks noChangeAspect="1"/>
          </p:cNvSpPr>
          <p:nvPr/>
        </p:nvSpPr>
        <p:spPr>
          <a:xfrm>
            <a:off x="5290895" y="635226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BCD107-BE0C-D66A-FA6F-E1B33DF0B178}"/>
              </a:ext>
            </a:extLst>
          </p:cNvPr>
          <p:cNvSpPr/>
          <p:nvPr/>
        </p:nvSpPr>
        <p:spPr>
          <a:xfrm>
            <a:off x="5230232" y="2381023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에약가능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AADB39-7A0C-14F9-209E-3694FAEFCEEB}"/>
              </a:ext>
            </a:extLst>
          </p:cNvPr>
          <p:cNvSpPr/>
          <p:nvPr/>
        </p:nvSpPr>
        <p:spPr>
          <a:xfrm>
            <a:off x="5799315" y="2372515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8AE311-9D8F-BD31-A1C6-4E6F5BF46C0D}"/>
              </a:ext>
            </a:extLst>
          </p:cNvPr>
          <p:cNvSpPr/>
          <p:nvPr/>
        </p:nvSpPr>
        <p:spPr>
          <a:xfrm>
            <a:off x="5595587" y="2381023"/>
            <a:ext cx="123675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FFC931-9E25-9951-9ADD-AE00B379E2C3}"/>
              </a:ext>
            </a:extLst>
          </p:cNvPr>
          <p:cNvSpPr/>
          <p:nvPr/>
        </p:nvSpPr>
        <p:spPr>
          <a:xfrm>
            <a:off x="6166992" y="2379480"/>
            <a:ext cx="112432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F1C5D4-2396-4626-59ED-EF50D6254DC7}"/>
              </a:ext>
            </a:extLst>
          </p:cNvPr>
          <p:cNvSpPr/>
          <p:nvPr/>
        </p:nvSpPr>
        <p:spPr>
          <a:xfrm>
            <a:off x="6387317" y="2372515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본인예약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6E0363-D953-0562-5EF1-D4A0415C120C}"/>
              </a:ext>
            </a:extLst>
          </p:cNvPr>
          <p:cNvSpPr/>
          <p:nvPr/>
        </p:nvSpPr>
        <p:spPr>
          <a:xfrm>
            <a:off x="6754994" y="2379480"/>
            <a:ext cx="112432" cy="108012"/>
          </a:xfrm>
          <a:prstGeom prst="rect">
            <a:avLst/>
          </a:prstGeom>
          <a:solidFill>
            <a:srgbClr val="FFFF00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473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8ED7-D8D8-1776-3F69-0AB52B479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3BF5B13D-481C-EF8F-7179-1FFB67E98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90200"/>
              </p:ext>
            </p:extLst>
          </p:nvPr>
        </p:nvGraphicFramePr>
        <p:xfrm>
          <a:off x="6969418" y="2574152"/>
          <a:ext cx="2771482" cy="18610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다른 연수생에 의해 이미 숙소 예약이 완료된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본인이 숙소 예약을 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연수생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숙소만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 진행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연수생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숙소만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 진행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장애인일 경우 정해진 숙소 호실이 있어 해당 숙소만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진행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5099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상태의 숙소를 선택한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클릭하면 해당 숙소가 예약완료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관리자시스템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연수생정보 목록 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숙소동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호수에 연동되어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시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52807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96C24A4-97A1-2D94-7428-A25F47B65BD9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FE27597-7208-7502-B11B-8128A4BA8E2D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127D4A8-3059-DDA3-F166-322D371D212C}"/>
              </a:ext>
            </a:extLst>
          </p:cNvPr>
          <p:cNvSpPr/>
          <p:nvPr/>
        </p:nvSpPr>
        <p:spPr>
          <a:xfrm>
            <a:off x="5639686" y="1447696"/>
            <a:ext cx="122148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숙소예약하기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B2F970E-D62B-8BED-3A7F-F22F8C104EF6}"/>
              </a:ext>
            </a:extLst>
          </p:cNvPr>
          <p:cNvSpPr/>
          <p:nvPr/>
        </p:nvSpPr>
        <p:spPr>
          <a:xfrm>
            <a:off x="211600" y="1419644"/>
            <a:ext cx="68608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C0477-DED3-0D08-21DB-77E5CE1E7AAE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6092AB-47F7-A7DF-DF7E-D34AC3ACA424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숙소예약하기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7745BFA-1237-4EF2-52BA-C6991C675954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700808"/>
          <a:ext cx="6696707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854383599"/>
                    </a:ext>
                  </a:extLst>
                </a:gridCol>
                <a:gridCol w="2448235">
                  <a:extLst>
                    <a:ext uri="{9D8B030D-6E8A-4147-A177-3AD203B41FA5}">
                      <a16:colId xmlns:a16="http://schemas.microsoft.com/office/drawing/2014/main" val="3026579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학년도 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원내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 ~ 2025-04-05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100 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(1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입소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7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퇴소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08D83C-6FFF-681A-01A5-C25D05A98BDA}"/>
              </a:ext>
            </a:extLst>
          </p:cNvPr>
          <p:cNvSpPr/>
          <p:nvPr/>
        </p:nvSpPr>
        <p:spPr>
          <a:xfrm>
            <a:off x="6195600" y="6328435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F72186-1987-2253-E756-63BEFAF6B897}"/>
              </a:ext>
            </a:extLst>
          </p:cNvPr>
          <p:cNvSpPr/>
          <p:nvPr/>
        </p:nvSpPr>
        <p:spPr>
          <a:xfrm>
            <a:off x="5474509" y="6328435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7EE60605-F68D-704D-B6A5-C5E39DA448ED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556273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04F8B7B7-AFDA-BA65-32E7-17B62AA0AA8A}"/>
              </a:ext>
            </a:extLst>
          </p:cNvPr>
          <p:cNvSpPr/>
          <p:nvPr/>
        </p:nvSpPr>
        <p:spPr>
          <a:xfrm>
            <a:off x="200213" y="2368982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74A19A58-9E77-9024-2D56-EE872273240F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4102087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DFFBAD03-9DDA-3F28-43D5-2C8FC15E129B}"/>
              </a:ext>
            </a:extLst>
          </p:cNvPr>
          <p:cNvSpPr/>
          <p:nvPr/>
        </p:nvSpPr>
        <p:spPr>
          <a:xfrm>
            <a:off x="668452" y="2368982"/>
            <a:ext cx="147476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2025-04-04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C90843-28A7-4407-0521-0EB639043BA0}"/>
              </a:ext>
            </a:extLst>
          </p:cNvPr>
          <p:cNvSpPr/>
          <p:nvPr/>
        </p:nvSpPr>
        <p:spPr>
          <a:xfrm>
            <a:off x="3329041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30" name="개체 129">
            <a:extLst>
              <a:ext uri="{FF2B5EF4-FFF2-40B4-BE49-F238E27FC236}">
                <a16:creationId xmlns:a16="http://schemas.microsoft.com/office/drawing/2014/main" id="{07F25A16-2755-1B95-3E4D-A6423C96CD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8905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0" name="개체 129">
                        <a:extLst>
                          <a:ext uri="{FF2B5EF4-FFF2-40B4-BE49-F238E27FC236}">
                            <a16:creationId xmlns:a16="http://schemas.microsoft.com/office/drawing/2014/main" id="{41D89467-2C4C-D903-458E-D1BC647AA6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905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개체 131">
            <a:extLst>
              <a:ext uri="{FF2B5EF4-FFF2-40B4-BE49-F238E27FC236}">
                <a16:creationId xmlns:a16="http://schemas.microsoft.com/office/drawing/2014/main" id="{2B67137A-BBD4-454C-C766-2688692715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575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AAA21A8F-7E57-72C7-5089-07A215BFDC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개체 132">
            <a:extLst>
              <a:ext uri="{FF2B5EF4-FFF2-40B4-BE49-F238E27FC236}">
                <a16:creationId xmlns:a16="http://schemas.microsoft.com/office/drawing/2014/main" id="{DF538B2D-58BD-A5A5-84D0-586AF815A7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3016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3" name="개체 132">
                        <a:extLst>
                          <a:ext uri="{FF2B5EF4-FFF2-40B4-BE49-F238E27FC236}">
                            <a16:creationId xmlns:a16="http://schemas.microsoft.com/office/drawing/2014/main" id="{FFD0568E-D199-DF76-9D60-5309B858A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개체 133">
            <a:extLst>
              <a:ext uri="{FF2B5EF4-FFF2-40B4-BE49-F238E27FC236}">
                <a16:creationId xmlns:a16="http://schemas.microsoft.com/office/drawing/2014/main" id="{17085FFC-0AE6-059D-91B6-CFCDB947A2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0457" y="291915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4" name="개체 133">
                        <a:extLst>
                          <a:ext uri="{FF2B5EF4-FFF2-40B4-BE49-F238E27FC236}">
                            <a16:creationId xmlns:a16="http://schemas.microsoft.com/office/drawing/2014/main" id="{AB74951F-63C6-EDC8-764F-A254E1B50D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291915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22B326A-9FF0-42CC-779D-C7DDE79BE069}"/>
              </a:ext>
            </a:extLst>
          </p:cNvPr>
          <p:cNvSpPr/>
          <p:nvPr/>
        </p:nvSpPr>
        <p:spPr>
          <a:xfrm>
            <a:off x="3918494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21F6F10-CD57-5BEC-B467-D63F81504F2D}"/>
              </a:ext>
            </a:extLst>
          </p:cNvPr>
          <p:cNvSpPr/>
          <p:nvPr/>
        </p:nvSpPr>
        <p:spPr>
          <a:xfrm>
            <a:off x="4217897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002FC0D-063F-F74D-0365-0C049572EB3C}"/>
              </a:ext>
            </a:extLst>
          </p:cNvPr>
          <p:cNvSpPr/>
          <p:nvPr/>
        </p:nvSpPr>
        <p:spPr>
          <a:xfrm>
            <a:off x="4519237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3CA04C6-1E98-A831-1D8B-A7390F26E13A}"/>
              </a:ext>
            </a:extLst>
          </p:cNvPr>
          <p:cNvSpPr/>
          <p:nvPr/>
        </p:nvSpPr>
        <p:spPr>
          <a:xfrm>
            <a:off x="4826421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639B188-813C-7797-64A6-68391ED4E6AB}"/>
              </a:ext>
            </a:extLst>
          </p:cNvPr>
          <p:cNvSpPr/>
          <p:nvPr/>
        </p:nvSpPr>
        <p:spPr>
          <a:xfrm>
            <a:off x="3918494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F846C76-4020-FD33-23D9-C9A56101B900}"/>
              </a:ext>
            </a:extLst>
          </p:cNvPr>
          <p:cNvSpPr/>
          <p:nvPr/>
        </p:nvSpPr>
        <p:spPr>
          <a:xfrm>
            <a:off x="4519237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3540309-E2C2-7021-AE55-26C549C780C4}"/>
              </a:ext>
            </a:extLst>
          </p:cNvPr>
          <p:cNvSpPr/>
          <p:nvPr/>
        </p:nvSpPr>
        <p:spPr>
          <a:xfrm>
            <a:off x="4826421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A12A5F7-C2DC-396A-E964-7ED641AE48B7}"/>
              </a:ext>
            </a:extLst>
          </p:cNvPr>
          <p:cNvSpPr/>
          <p:nvPr/>
        </p:nvSpPr>
        <p:spPr>
          <a:xfrm>
            <a:off x="5115125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8B6F880-B906-F2C2-311A-1B05389153D8}"/>
              </a:ext>
            </a:extLst>
          </p:cNvPr>
          <p:cNvSpPr/>
          <p:nvPr/>
        </p:nvSpPr>
        <p:spPr>
          <a:xfrm>
            <a:off x="5422309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A83E3BE-D171-5076-D174-C1D3AB7253FC}"/>
              </a:ext>
            </a:extLst>
          </p:cNvPr>
          <p:cNvSpPr/>
          <p:nvPr/>
        </p:nvSpPr>
        <p:spPr>
          <a:xfrm>
            <a:off x="5718867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68050C-BCD1-8176-248A-5A02F54D2E5E}"/>
              </a:ext>
            </a:extLst>
          </p:cNvPr>
          <p:cNvSpPr/>
          <p:nvPr/>
        </p:nvSpPr>
        <p:spPr>
          <a:xfrm>
            <a:off x="6026051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46" name="개체 145">
            <a:extLst>
              <a:ext uri="{FF2B5EF4-FFF2-40B4-BE49-F238E27FC236}">
                <a16:creationId xmlns:a16="http://schemas.microsoft.com/office/drawing/2014/main" id="{05CE4565-D7A8-19B0-E75F-886AEAEC6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052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6" name="개체 145">
                        <a:extLst>
                          <a:ext uri="{FF2B5EF4-FFF2-40B4-BE49-F238E27FC236}">
                            <a16:creationId xmlns:a16="http://schemas.microsoft.com/office/drawing/2014/main" id="{906FA684-A1E3-FA5A-ED9E-60F66F3DA3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개체 146">
            <a:extLst>
              <a:ext uri="{FF2B5EF4-FFF2-40B4-BE49-F238E27FC236}">
                <a16:creationId xmlns:a16="http://schemas.microsoft.com/office/drawing/2014/main" id="{C19DB65C-BE0F-A392-B451-4EA8D50A68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57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7" name="개체 146">
                        <a:extLst>
                          <a:ext uri="{FF2B5EF4-FFF2-40B4-BE49-F238E27FC236}">
                            <a16:creationId xmlns:a16="http://schemas.microsoft.com/office/drawing/2014/main" id="{3F93F2FB-A2A6-D7B6-3F26-4D4F8F30E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개체 147">
            <a:extLst>
              <a:ext uri="{FF2B5EF4-FFF2-40B4-BE49-F238E27FC236}">
                <a16:creationId xmlns:a16="http://schemas.microsoft.com/office/drawing/2014/main" id="{C2B79D90-6EEA-1A97-AFFF-2DFCB79897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3016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BE729291-1E5C-BDB9-BA90-A5DC73D19E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개체 148">
            <a:extLst>
              <a:ext uri="{FF2B5EF4-FFF2-40B4-BE49-F238E27FC236}">
                <a16:creationId xmlns:a16="http://schemas.microsoft.com/office/drawing/2014/main" id="{EE33B7B6-C86E-A6DE-117A-8D401D65E1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0457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E4706BD8-E610-79F0-907F-F25AA1A528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개체 149">
            <a:extLst>
              <a:ext uri="{FF2B5EF4-FFF2-40B4-BE49-F238E27FC236}">
                <a16:creationId xmlns:a16="http://schemas.microsoft.com/office/drawing/2014/main" id="{1E025414-2C5B-138C-C695-EC65B1140B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509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7B51CDC-ED37-1321-C842-E23C84C16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개체 150">
            <a:extLst>
              <a:ext uri="{FF2B5EF4-FFF2-40B4-BE49-F238E27FC236}">
                <a16:creationId xmlns:a16="http://schemas.microsoft.com/office/drawing/2014/main" id="{25CD8AEC-C0F5-2569-68BF-930FC77013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2534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939FC141-4520-7850-9055-7198A3D51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" name="개체 151">
            <a:extLst>
              <a:ext uri="{FF2B5EF4-FFF2-40B4-BE49-F238E27FC236}">
                <a16:creationId xmlns:a16="http://schemas.microsoft.com/office/drawing/2014/main" id="{481346F5-475B-1432-639A-4FE5A1FE7D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384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2" name="개체 151">
                        <a:extLst>
                          <a:ext uri="{FF2B5EF4-FFF2-40B4-BE49-F238E27FC236}">
                            <a16:creationId xmlns:a16="http://schemas.microsoft.com/office/drawing/2014/main" id="{B9DB17B9-F220-46CF-A275-7B9A17F084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개체 152">
            <a:extLst>
              <a:ext uri="{FF2B5EF4-FFF2-40B4-BE49-F238E27FC236}">
                <a16:creationId xmlns:a16="http://schemas.microsoft.com/office/drawing/2014/main" id="{38A82903-E639-8192-8644-00002752E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889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3" name="개체 152">
                        <a:extLst>
                          <a:ext uri="{FF2B5EF4-FFF2-40B4-BE49-F238E27FC236}">
                            <a16:creationId xmlns:a16="http://schemas.microsoft.com/office/drawing/2014/main" id="{F5ECFE6B-BF3B-D8DA-72F6-B204C6AD1B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89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개체 153">
            <a:extLst>
              <a:ext uri="{FF2B5EF4-FFF2-40B4-BE49-F238E27FC236}">
                <a16:creationId xmlns:a16="http://schemas.microsoft.com/office/drawing/2014/main" id="{EC004CD4-8CBD-D501-FBC0-C55A1CC5B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633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4" name="개체 153">
                        <a:extLst>
                          <a:ext uri="{FF2B5EF4-FFF2-40B4-BE49-F238E27FC236}">
                            <a16:creationId xmlns:a16="http://schemas.microsoft.com/office/drawing/2014/main" id="{1A4FB207-CC14-C73F-F579-6D0B8A4AA3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33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개체 154">
            <a:extLst>
              <a:ext uri="{FF2B5EF4-FFF2-40B4-BE49-F238E27FC236}">
                <a16:creationId xmlns:a16="http://schemas.microsoft.com/office/drawing/2014/main" id="{3B735520-B663-24FB-CE95-39EB2862DC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242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5" name="개체 154">
                        <a:extLst>
                          <a:ext uri="{FF2B5EF4-FFF2-40B4-BE49-F238E27FC236}">
                            <a16:creationId xmlns:a16="http://schemas.microsoft.com/office/drawing/2014/main" id="{D5DECD45-9B9F-2168-4473-DE49F77DF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42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개체 155">
            <a:extLst>
              <a:ext uri="{FF2B5EF4-FFF2-40B4-BE49-F238E27FC236}">
                <a16:creationId xmlns:a16="http://schemas.microsoft.com/office/drawing/2014/main" id="{F163B56E-F43A-D5E4-393D-C18F9FD4FB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475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6" name="개체 155">
                        <a:extLst>
                          <a:ext uri="{FF2B5EF4-FFF2-40B4-BE49-F238E27FC236}">
                            <a16:creationId xmlns:a16="http://schemas.microsoft.com/office/drawing/2014/main" id="{92682426-6BE3-10BB-9C91-AD4370B7F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75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개체 156">
            <a:extLst>
              <a:ext uri="{FF2B5EF4-FFF2-40B4-BE49-F238E27FC236}">
                <a16:creationId xmlns:a16="http://schemas.microsoft.com/office/drawing/2014/main" id="{7B902206-6009-E773-CA78-9ED16242F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4916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7" name="개체 156">
                        <a:extLst>
                          <a:ext uri="{FF2B5EF4-FFF2-40B4-BE49-F238E27FC236}">
                            <a16:creationId xmlns:a16="http://schemas.microsoft.com/office/drawing/2014/main" id="{B4331716-EF05-B351-BB58-318D7466AE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916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개체 157">
            <a:extLst>
              <a:ext uri="{FF2B5EF4-FFF2-40B4-BE49-F238E27FC236}">
                <a16:creationId xmlns:a16="http://schemas.microsoft.com/office/drawing/2014/main" id="{4C9C3A9D-8E18-9010-0EEA-5E3EEF5B76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2357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8" name="개체 157">
                        <a:extLst>
                          <a:ext uri="{FF2B5EF4-FFF2-40B4-BE49-F238E27FC236}">
                            <a16:creationId xmlns:a16="http://schemas.microsoft.com/office/drawing/2014/main" id="{F5A23B93-99BE-C310-B032-6FA42AA2C2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357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개체 158">
            <a:extLst>
              <a:ext uri="{FF2B5EF4-FFF2-40B4-BE49-F238E27FC236}">
                <a16:creationId xmlns:a16="http://schemas.microsoft.com/office/drawing/2014/main" id="{1A27EAC2-B471-4D62-F752-4066D3A7F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699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9" name="개체 158">
                        <a:extLst>
                          <a:ext uri="{FF2B5EF4-FFF2-40B4-BE49-F238E27FC236}">
                            <a16:creationId xmlns:a16="http://schemas.microsoft.com/office/drawing/2014/main" id="{8F3C58D6-9EFD-FADB-A9BF-FA2ADF11DE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99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개체 159">
            <a:extLst>
              <a:ext uri="{FF2B5EF4-FFF2-40B4-BE49-F238E27FC236}">
                <a16:creationId xmlns:a16="http://schemas.microsoft.com/office/drawing/2014/main" id="{61E0BB77-08FC-9692-C6F0-0D5DE9B3D6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434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0" name="개체 159">
                        <a:extLst>
                          <a:ext uri="{FF2B5EF4-FFF2-40B4-BE49-F238E27FC236}">
                            <a16:creationId xmlns:a16="http://schemas.microsoft.com/office/drawing/2014/main" id="{60607A91-7C2D-513F-F53E-DC56506080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34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" name="개체 160">
            <a:extLst>
              <a:ext uri="{FF2B5EF4-FFF2-40B4-BE49-F238E27FC236}">
                <a16:creationId xmlns:a16="http://schemas.microsoft.com/office/drawing/2014/main" id="{6B0D3EB6-D34F-2CFD-B7E7-074E942F41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574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1" name="개체 160">
                        <a:extLst>
                          <a:ext uri="{FF2B5EF4-FFF2-40B4-BE49-F238E27FC236}">
                            <a16:creationId xmlns:a16="http://schemas.microsoft.com/office/drawing/2014/main" id="{24DD4CC1-82CC-A355-C8D4-C64BC4D94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4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" name="개체 161">
            <a:extLst>
              <a:ext uri="{FF2B5EF4-FFF2-40B4-BE49-F238E27FC236}">
                <a16:creationId xmlns:a16="http://schemas.microsoft.com/office/drawing/2014/main" id="{15215861-6179-8B31-853E-E81E19C430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0792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2" name="개체 161">
                        <a:extLst>
                          <a:ext uri="{FF2B5EF4-FFF2-40B4-BE49-F238E27FC236}">
                            <a16:creationId xmlns:a16="http://schemas.microsoft.com/office/drawing/2014/main" id="{00D57E48-B199-19BE-9816-3B985EF2DF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792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" name="개체 162">
            <a:extLst>
              <a:ext uri="{FF2B5EF4-FFF2-40B4-BE49-F238E27FC236}">
                <a16:creationId xmlns:a16="http://schemas.microsoft.com/office/drawing/2014/main" id="{8C0DB42C-5FF0-9254-6427-8C2D94C6C6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8233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3" name="개체 162">
                        <a:extLst>
                          <a:ext uri="{FF2B5EF4-FFF2-40B4-BE49-F238E27FC236}">
                            <a16:creationId xmlns:a16="http://schemas.microsoft.com/office/drawing/2014/main" id="{9C42619C-6E80-DB6B-10E9-579AA91119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233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" name="개체 163">
            <a:extLst>
              <a:ext uri="{FF2B5EF4-FFF2-40B4-BE49-F238E27FC236}">
                <a16:creationId xmlns:a16="http://schemas.microsoft.com/office/drawing/2014/main" id="{C32B81AF-B548-5B22-A215-4877F739F9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6668" y="356677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4" name="개체 163">
                        <a:extLst>
                          <a:ext uri="{FF2B5EF4-FFF2-40B4-BE49-F238E27FC236}">
                            <a16:creationId xmlns:a16="http://schemas.microsoft.com/office/drawing/2014/main" id="{5A0D26A1-40EA-0254-4F9C-FDFBADBF2A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668" y="356677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07A51FD-5E51-F032-5AB1-DF2E6AE2919A}"/>
              </a:ext>
            </a:extLst>
          </p:cNvPr>
          <p:cNvSpPr/>
          <p:nvPr/>
        </p:nvSpPr>
        <p:spPr>
          <a:xfrm>
            <a:off x="3918494" y="3613435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66" name="개체 165">
            <a:extLst>
              <a:ext uri="{FF2B5EF4-FFF2-40B4-BE49-F238E27FC236}">
                <a16:creationId xmlns:a16="http://schemas.microsoft.com/office/drawing/2014/main" id="{CC918592-8C1F-6CFB-0AF4-DA2F1FEED4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0525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6" name="개체 165">
                        <a:extLst>
                          <a:ext uri="{FF2B5EF4-FFF2-40B4-BE49-F238E27FC236}">
                            <a16:creationId xmlns:a16="http://schemas.microsoft.com/office/drawing/2014/main" id="{EB6B62E3-10FF-E258-D6CA-3673F30603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개체 166">
            <a:extLst>
              <a:ext uri="{FF2B5EF4-FFF2-40B4-BE49-F238E27FC236}">
                <a16:creationId xmlns:a16="http://schemas.microsoft.com/office/drawing/2014/main" id="{A650F3FF-ACCF-11C0-05F4-518D40A491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575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7" name="개체 166">
                        <a:extLst>
                          <a:ext uri="{FF2B5EF4-FFF2-40B4-BE49-F238E27FC236}">
                            <a16:creationId xmlns:a16="http://schemas.microsoft.com/office/drawing/2014/main" id="{1A4FCE25-34E6-8C67-C953-D2E6F83F8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개체 167">
            <a:extLst>
              <a:ext uri="{FF2B5EF4-FFF2-40B4-BE49-F238E27FC236}">
                <a16:creationId xmlns:a16="http://schemas.microsoft.com/office/drawing/2014/main" id="{DC0F4B5B-6C4A-BB67-9612-1AA49ABEC1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3016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8" name="개체 167">
                        <a:extLst>
                          <a:ext uri="{FF2B5EF4-FFF2-40B4-BE49-F238E27FC236}">
                            <a16:creationId xmlns:a16="http://schemas.microsoft.com/office/drawing/2014/main" id="{46F665E6-F61A-901D-62AE-8E0605AA58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개체 168">
            <a:extLst>
              <a:ext uri="{FF2B5EF4-FFF2-40B4-BE49-F238E27FC236}">
                <a16:creationId xmlns:a16="http://schemas.microsoft.com/office/drawing/2014/main" id="{C4A5EB75-3F06-E8DC-1C40-9234CAC67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0457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9" name="개체 168">
                        <a:extLst>
                          <a:ext uri="{FF2B5EF4-FFF2-40B4-BE49-F238E27FC236}">
                            <a16:creationId xmlns:a16="http://schemas.microsoft.com/office/drawing/2014/main" id="{841FCEF6-D04D-0994-4585-A6D2329FB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개체 169">
            <a:extLst>
              <a:ext uri="{FF2B5EF4-FFF2-40B4-BE49-F238E27FC236}">
                <a16:creationId xmlns:a16="http://schemas.microsoft.com/office/drawing/2014/main" id="{7F41A343-EB5B-5EEB-D84C-D95C2D8A3A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5093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0" name="개체 169">
                        <a:extLst>
                          <a:ext uri="{FF2B5EF4-FFF2-40B4-BE49-F238E27FC236}">
                            <a16:creationId xmlns:a16="http://schemas.microsoft.com/office/drawing/2014/main" id="{F8AE7789-A971-5246-5A9C-4E3A7D7810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개체 170">
            <a:extLst>
              <a:ext uri="{FF2B5EF4-FFF2-40B4-BE49-F238E27FC236}">
                <a16:creationId xmlns:a16="http://schemas.microsoft.com/office/drawing/2014/main" id="{FA7A13EF-E745-A26A-E077-51846A5960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2534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1" name="개체 170">
                        <a:extLst>
                          <a:ext uri="{FF2B5EF4-FFF2-40B4-BE49-F238E27FC236}">
                            <a16:creationId xmlns:a16="http://schemas.microsoft.com/office/drawing/2014/main" id="{3CD65959-135E-3E1E-744A-5A415B194F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개체 171">
            <a:extLst>
              <a:ext uri="{FF2B5EF4-FFF2-40B4-BE49-F238E27FC236}">
                <a16:creationId xmlns:a16="http://schemas.microsoft.com/office/drawing/2014/main" id="{FBB4732E-A8E0-B75F-B63C-3327EC765A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3842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2" name="개체 171">
                        <a:extLst>
                          <a:ext uri="{FF2B5EF4-FFF2-40B4-BE49-F238E27FC236}">
                            <a16:creationId xmlns:a16="http://schemas.microsoft.com/office/drawing/2014/main" id="{A8F86A48-DACB-77F0-ED61-0433BBCF01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개체 172">
            <a:extLst>
              <a:ext uri="{FF2B5EF4-FFF2-40B4-BE49-F238E27FC236}">
                <a16:creationId xmlns:a16="http://schemas.microsoft.com/office/drawing/2014/main" id="{883AC943-BA0F-6D95-9E62-6305FE0E88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8892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3" name="개체 172">
                        <a:extLst>
                          <a:ext uri="{FF2B5EF4-FFF2-40B4-BE49-F238E27FC236}">
                            <a16:creationId xmlns:a16="http://schemas.microsoft.com/office/drawing/2014/main" id="{253AF064-6FB5-6033-CCAC-1E8BBF8E6B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892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개체 173">
            <a:extLst>
              <a:ext uri="{FF2B5EF4-FFF2-40B4-BE49-F238E27FC236}">
                <a16:creationId xmlns:a16="http://schemas.microsoft.com/office/drawing/2014/main" id="{83DBBC8C-C95A-BDD1-9DE9-3DDC23022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6333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4" name="개체 173">
                        <a:extLst>
                          <a:ext uri="{FF2B5EF4-FFF2-40B4-BE49-F238E27FC236}">
                            <a16:creationId xmlns:a16="http://schemas.microsoft.com/office/drawing/2014/main" id="{AA4C39DE-B025-0296-F78D-DCFF11AE21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333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" name="개체 174">
            <a:extLst>
              <a:ext uri="{FF2B5EF4-FFF2-40B4-BE49-F238E27FC236}">
                <a16:creationId xmlns:a16="http://schemas.microsoft.com/office/drawing/2014/main" id="{8FDCDFF1-C04D-E09C-380D-969209A17C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8374" y="44647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5" name="개체 174">
                        <a:extLst>
                          <a:ext uri="{FF2B5EF4-FFF2-40B4-BE49-F238E27FC236}">
                            <a16:creationId xmlns:a16="http://schemas.microsoft.com/office/drawing/2014/main" id="{20D4831C-8622-8B62-3C33-05F1A0E29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374" y="44647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EF186D-58FA-CD2A-10A8-87D02F3D3BAC}"/>
              </a:ext>
            </a:extLst>
          </p:cNvPr>
          <p:cNvSpPr/>
          <p:nvPr/>
        </p:nvSpPr>
        <p:spPr>
          <a:xfrm>
            <a:off x="4519237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4A99513-01C2-F960-BBAC-AF5D23128639}"/>
              </a:ext>
            </a:extLst>
          </p:cNvPr>
          <p:cNvSpPr/>
          <p:nvPr/>
        </p:nvSpPr>
        <p:spPr>
          <a:xfrm>
            <a:off x="4826421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7607A98-E976-FF73-58D4-FAC73DE9B0DB}"/>
              </a:ext>
            </a:extLst>
          </p:cNvPr>
          <p:cNvSpPr/>
          <p:nvPr/>
        </p:nvSpPr>
        <p:spPr>
          <a:xfrm>
            <a:off x="3930682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3EA0321-7338-E655-9910-A2FB6092F66C}"/>
              </a:ext>
            </a:extLst>
          </p:cNvPr>
          <p:cNvSpPr/>
          <p:nvPr/>
        </p:nvSpPr>
        <p:spPr>
          <a:xfrm>
            <a:off x="423786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B04925C-1A80-A277-67B7-42CDC6F9A976}"/>
              </a:ext>
            </a:extLst>
          </p:cNvPr>
          <p:cNvSpPr/>
          <p:nvPr/>
        </p:nvSpPr>
        <p:spPr>
          <a:xfrm>
            <a:off x="3318170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F5A8F44-740B-4314-EE3E-6010DBE9CFEB}"/>
              </a:ext>
            </a:extLst>
          </p:cNvPr>
          <p:cNvSpPr/>
          <p:nvPr/>
        </p:nvSpPr>
        <p:spPr>
          <a:xfrm>
            <a:off x="3625354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3EF09A6-FAA1-6EBB-23E5-9AC71ADF54D7}"/>
              </a:ext>
            </a:extLst>
          </p:cNvPr>
          <p:cNvSpPr/>
          <p:nvPr/>
        </p:nvSpPr>
        <p:spPr>
          <a:xfrm>
            <a:off x="2729615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9AE5848-3D8C-EB00-901A-B2D00E928A42}"/>
              </a:ext>
            </a:extLst>
          </p:cNvPr>
          <p:cNvSpPr/>
          <p:nvPr/>
        </p:nvSpPr>
        <p:spPr>
          <a:xfrm>
            <a:off x="3036799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63236AD-64AD-AA2B-327A-A4C4554C0861}"/>
              </a:ext>
            </a:extLst>
          </p:cNvPr>
          <p:cNvSpPr/>
          <p:nvPr/>
        </p:nvSpPr>
        <p:spPr>
          <a:xfrm>
            <a:off x="212529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3E89CB6-FD9D-81F0-F43D-BE04C14B6974}"/>
              </a:ext>
            </a:extLst>
          </p:cNvPr>
          <p:cNvSpPr/>
          <p:nvPr/>
        </p:nvSpPr>
        <p:spPr>
          <a:xfrm>
            <a:off x="2432480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3B9827D-5FB1-309B-EA1A-66012FF5FF07}"/>
              </a:ext>
            </a:extLst>
          </p:cNvPr>
          <p:cNvSpPr/>
          <p:nvPr/>
        </p:nvSpPr>
        <p:spPr>
          <a:xfrm>
            <a:off x="1536741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482F22B-C2F2-82BC-9FAD-A321B75D4E7B}"/>
              </a:ext>
            </a:extLst>
          </p:cNvPr>
          <p:cNvSpPr/>
          <p:nvPr/>
        </p:nvSpPr>
        <p:spPr>
          <a:xfrm>
            <a:off x="1843925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334A96-77F4-423A-589F-BF66CD6FECC3}"/>
              </a:ext>
            </a:extLst>
          </p:cNvPr>
          <p:cNvSpPr/>
          <p:nvPr/>
        </p:nvSpPr>
        <p:spPr>
          <a:xfrm>
            <a:off x="933342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96D0474-FE20-BB52-01C6-9B283503BD64}"/>
              </a:ext>
            </a:extLst>
          </p:cNvPr>
          <p:cNvSpPr/>
          <p:nvPr/>
        </p:nvSpPr>
        <p:spPr>
          <a:xfrm>
            <a:off x="124052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90" name="개체 189">
            <a:extLst>
              <a:ext uri="{FF2B5EF4-FFF2-40B4-BE49-F238E27FC236}">
                <a16:creationId xmlns:a16="http://schemas.microsoft.com/office/drawing/2014/main" id="{D3FBAC63-257C-714E-FF0A-2FD922913C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0525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0" name="개체 189">
                        <a:extLst>
                          <a:ext uri="{FF2B5EF4-FFF2-40B4-BE49-F238E27FC236}">
                            <a16:creationId xmlns:a16="http://schemas.microsoft.com/office/drawing/2014/main" id="{A5367410-FB1D-F26B-B598-B34DB5D2F7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개체 190">
            <a:extLst>
              <a:ext uri="{FF2B5EF4-FFF2-40B4-BE49-F238E27FC236}">
                <a16:creationId xmlns:a16="http://schemas.microsoft.com/office/drawing/2014/main" id="{D65FBD53-6F0B-E151-AABF-89A72084B7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575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1" name="개체 190">
                        <a:extLst>
                          <a:ext uri="{FF2B5EF4-FFF2-40B4-BE49-F238E27FC236}">
                            <a16:creationId xmlns:a16="http://schemas.microsoft.com/office/drawing/2014/main" id="{BA32CFDD-FE96-888B-B87C-AC4C78B540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" name="개체 191">
            <a:extLst>
              <a:ext uri="{FF2B5EF4-FFF2-40B4-BE49-F238E27FC236}">
                <a16:creationId xmlns:a16="http://schemas.microsoft.com/office/drawing/2014/main" id="{9BBC5D79-B3A7-7FF7-FAE6-EAE9FBF080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3016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2" name="개체 191">
                        <a:extLst>
                          <a:ext uri="{FF2B5EF4-FFF2-40B4-BE49-F238E27FC236}">
                            <a16:creationId xmlns:a16="http://schemas.microsoft.com/office/drawing/2014/main" id="{3D02F710-1B44-ECB2-B765-D819C1B5BE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개체 192">
            <a:extLst>
              <a:ext uri="{FF2B5EF4-FFF2-40B4-BE49-F238E27FC236}">
                <a16:creationId xmlns:a16="http://schemas.microsoft.com/office/drawing/2014/main" id="{2564EDC7-7CB6-8336-B213-11ABECDE89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0457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3" name="개체 192">
                        <a:extLst>
                          <a:ext uri="{FF2B5EF4-FFF2-40B4-BE49-F238E27FC236}">
                            <a16:creationId xmlns:a16="http://schemas.microsoft.com/office/drawing/2014/main" id="{883DA0BA-DBF5-1743-D1B1-392F2F690F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개체 193">
            <a:extLst>
              <a:ext uri="{FF2B5EF4-FFF2-40B4-BE49-F238E27FC236}">
                <a16:creationId xmlns:a16="http://schemas.microsoft.com/office/drawing/2014/main" id="{95930940-6EFB-0950-F829-99B52C4FD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5093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4" name="개체 193">
                        <a:extLst>
                          <a:ext uri="{FF2B5EF4-FFF2-40B4-BE49-F238E27FC236}">
                            <a16:creationId xmlns:a16="http://schemas.microsoft.com/office/drawing/2014/main" id="{96A5B785-2AA4-19EF-4203-3BE6C49F3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개체 194">
            <a:extLst>
              <a:ext uri="{FF2B5EF4-FFF2-40B4-BE49-F238E27FC236}">
                <a16:creationId xmlns:a16="http://schemas.microsoft.com/office/drawing/2014/main" id="{8F219C58-10D3-66F3-F08B-52934329C5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2534" y="47817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5" name="개체 194">
                        <a:extLst>
                          <a:ext uri="{FF2B5EF4-FFF2-40B4-BE49-F238E27FC236}">
                            <a16:creationId xmlns:a16="http://schemas.microsoft.com/office/drawing/2014/main" id="{6A056940-4A84-65C9-D463-08D1BDDD8A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47817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" name="개체 195">
            <a:extLst>
              <a:ext uri="{FF2B5EF4-FFF2-40B4-BE49-F238E27FC236}">
                <a16:creationId xmlns:a16="http://schemas.microsoft.com/office/drawing/2014/main" id="{6D8BD926-EA9C-E456-952F-3E427434A3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0525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6" name="개체 195">
                        <a:extLst>
                          <a:ext uri="{FF2B5EF4-FFF2-40B4-BE49-F238E27FC236}">
                            <a16:creationId xmlns:a16="http://schemas.microsoft.com/office/drawing/2014/main" id="{4D31799A-3680-911F-2BAB-842CFE661D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525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개체 196">
            <a:extLst>
              <a:ext uri="{FF2B5EF4-FFF2-40B4-BE49-F238E27FC236}">
                <a16:creationId xmlns:a16="http://schemas.microsoft.com/office/drawing/2014/main" id="{C6917B22-9D81-6B16-C966-6427A463D8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575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7" name="개체 196">
                        <a:extLst>
                          <a:ext uri="{FF2B5EF4-FFF2-40B4-BE49-F238E27FC236}">
                            <a16:creationId xmlns:a16="http://schemas.microsoft.com/office/drawing/2014/main" id="{76FB089D-21D0-F6FF-DDA8-DDCB3756EC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75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" name="개체 197">
            <a:extLst>
              <a:ext uri="{FF2B5EF4-FFF2-40B4-BE49-F238E27FC236}">
                <a16:creationId xmlns:a16="http://schemas.microsoft.com/office/drawing/2014/main" id="{EDF1773C-3374-4E51-7DE9-5634F527FC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3016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8" name="개체 197">
                        <a:extLst>
                          <a:ext uri="{FF2B5EF4-FFF2-40B4-BE49-F238E27FC236}">
                            <a16:creationId xmlns:a16="http://schemas.microsoft.com/office/drawing/2014/main" id="{EF15F3BF-69E4-03E0-C5FC-BE53FD64AC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016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" name="개체 198">
            <a:extLst>
              <a:ext uri="{FF2B5EF4-FFF2-40B4-BE49-F238E27FC236}">
                <a16:creationId xmlns:a16="http://schemas.microsoft.com/office/drawing/2014/main" id="{446FDD3F-6734-40A8-AF2C-9814DA3555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0457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9" name="개체 198">
                        <a:extLst>
                          <a:ext uri="{FF2B5EF4-FFF2-40B4-BE49-F238E27FC236}">
                            <a16:creationId xmlns:a16="http://schemas.microsoft.com/office/drawing/2014/main" id="{EA92AA88-7E78-938D-D26C-FEB680D3D2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57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개체 199">
            <a:extLst>
              <a:ext uri="{FF2B5EF4-FFF2-40B4-BE49-F238E27FC236}">
                <a16:creationId xmlns:a16="http://schemas.microsoft.com/office/drawing/2014/main" id="{3CE9616C-57D3-10BB-B0D1-85E88723C7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5093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0" name="개체 199">
                        <a:extLst>
                          <a:ext uri="{FF2B5EF4-FFF2-40B4-BE49-F238E27FC236}">
                            <a16:creationId xmlns:a16="http://schemas.microsoft.com/office/drawing/2014/main" id="{72C52BFC-6AF2-F87B-68CA-0F322278E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" name="개체 200">
            <a:extLst>
              <a:ext uri="{FF2B5EF4-FFF2-40B4-BE49-F238E27FC236}">
                <a16:creationId xmlns:a16="http://schemas.microsoft.com/office/drawing/2014/main" id="{3AE1CD09-2618-C25D-3775-94AD4D4361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2534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1" name="개체 200">
                        <a:extLst>
                          <a:ext uri="{FF2B5EF4-FFF2-40B4-BE49-F238E27FC236}">
                            <a16:creationId xmlns:a16="http://schemas.microsoft.com/office/drawing/2014/main" id="{90A5ACCD-51A4-6344-CC94-9AE8AD4C4D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" name="개체 201">
            <a:extLst>
              <a:ext uri="{FF2B5EF4-FFF2-40B4-BE49-F238E27FC236}">
                <a16:creationId xmlns:a16="http://schemas.microsoft.com/office/drawing/2014/main" id="{51864DC2-DFC4-C845-FD5F-17B3C20EAE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3842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2" name="개체 201">
                        <a:extLst>
                          <a:ext uri="{FF2B5EF4-FFF2-40B4-BE49-F238E27FC236}">
                            <a16:creationId xmlns:a16="http://schemas.microsoft.com/office/drawing/2014/main" id="{41A80BE9-215E-DDE3-CD4D-25C19BEBCD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" name="개체 202">
            <a:extLst>
              <a:ext uri="{FF2B5EF4-FFF2-40B4-BE49-F238E27FC236}">
                <a16:creationId xmlns:a16="http://schemas.microsoft.com/office/drawing/2014/main" id="{050897B2-F530-267C-2A60-D42BD4FDA4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8892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3" name="개체 202">
                        <a:extLst>
                          <a:ext uri="{FF2B5EF4-FFF2-40B4-BE49-F238E27FC236}">
                            <a16:creationId xmlns:a16="http://schemas.microsoft.com/office/drawing/2014/main" id="{D69F785F-0E9D-74DD-CD6C-7DF5084D70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892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" name="개체 203">
            <a:extLst>
              <a:ext uri="{FF2B5EF4-FFF2-40B4-BE49-F238E27FC236}">
                <a16:creationId xmlns:a16="http://schemas.microsoft.com/office/drawing/2014/main" id="{83CB263E-6519-5E14-4799-116B88743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6333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4" name="개체 203">
                        <a:extLst>
                          <a:ext uri="{FF2B5EF4-FFF2-40B4-BE49-F238E27FC236}">
                            <a16:creationId xmlns:a16="http://schemas.microsoft.com/office/drawing/2014/main" id="{FA5F0C1F-2013-3E95-D31F-8565E9FEB6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333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" name="개체 204">
            <a:extLst>
              <a:ext uri="{FF2B5EF4-FFF2-40B4-BE49-F238E27FC236}">
                <a16:creationId xmlns:a16="http://schemas.microsoft.com/office/drawing/2014/main" id="{715C5F42-8ED0-B54D-30DF-62A861C98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8374" y="5725305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5" name="개체 204">
                        <a:extLst>
                          <a:ext uri="{FF2B5EF4-FFF2-40B4-BE49-F238E27FC236}">
                            <a16:creationId xmlns:a16="http://schemas.microsoft.com/office/drawing/2014/main" id="{F6AA89BC-9B7C-D491-4917-F95DF31E7D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374" y="5725305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" name="개체 205">
            <a:extLst>
              <a:ext uri="{FF2B5EF4-FFF2-40B4-BE49-F238E27FC236}">
                <a16:creationId xmlns:a16="http://schemas.microsoft.com/office/drawing/2014/main" id="{18CD410E-6B32-3D69-8D89-DF5890F214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2425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6" name="개체 205">
                        <a:extLst>
                          <a:ext uri="{FF2B5EF4-FFF2-40B4-BE49-F238E27FC236}">
                            <a16:creationId xmlns:a16="http://schemas.microsoft.com/office/drawing/2014/main" id="{F66C90A3-D0F0-0BB6-8E68-BDD4B8E6D3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425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" name="개체 206">
            <a:extLst>
              <a:ext uri="{FF2B5EF4-FFF2-40B4-BE49-F238E27FC236}">
                <a16:creationId xmlns:a16="http://schemas.microsoft.com/office/drawing/2014/main" id="{01A5495F-6BFC-0771-5F4B-28F7504C06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475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7" name="개체 206">
                        <a:extLst>
                          <a:ext uri="{FF2B5EF4-FFF2-40B4-BE49-F238E27FC236}">
                            <a16:creationId xmlns:a16="http://schemas.microsoft.com/office/drawing/2014/main" id="{E1D613D5-3F94-A461-9486-D5C8A5E0C6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75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" name="개체 207">
            <a:extLst>
              <a:ext uri="{FF2B5EF4-FFF2-40B4-BE49-F238E27FC236}">
                <a16:creationId xmlns:a16="http://schemas.microsoft.com/office/drawing/2014/main" id="{CAB2632F-319C-4EC4-F3B8-CCA7D356D6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5742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8" name="개체 207">
                        <a:extLst>
                          <a:ext uri="{FF2B5EF4-FFF2-40B4-BE49-F238E27FC236}">
                            <a16:creationId xmlns:a16="http://schemas.microsoft.com/office/drawing/2014/main" id="{47BCBE93-EC3A-1DAD-EF52-E10333EC6E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42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" name="개체 208">
            <a:extLst>
              <a:ext uri="{FF2B5EF4-FFF2-40B4-BE49-F238E27FC236}">
                <a16:creationId xmlns:a16="http://schemas.microsoft.com/office/drawing/2014/main" id="{E785AD8E-A6B0-49CD-6C93-089A0A1D81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0792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9" name="개체 208">
                        <a:extLst>
                          <a:ext uri="{FF2B5EF4-FFF2-40B4-BE49-F238E27FC236}">
                            <a16:creationId xmlns:a16="http://schemas.microsoft.com/office/drawing/2014/main" id="{AD557B6C-E38D-CBCA-5D95-909ABB0B9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792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" name="개체 209">
            <a:extLst>
              <a:ext uri="{FF2B5EF4-FFF2-40B4-BE49-F238E27FC236}">
                <a16:creationId xmlns:a16="http://schemas.microsoft.com/office/drawing/2014/main" id="{4884B877-04E6-3B45-42B4-A227516E37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8233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10" name="개체 209">
                        <a:extLst>
                          <a:ext uri="{FF2B5EF4-FFF2-40B4-BE49-F238E27FC236}">
                            <a16:creationId xmlns:a16="http://schemas.microsoft.com/office/drawing/2014/main" id="{A0B33ACA-EA99-B1E3-2494-63D3970784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233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" name="개체 210">
            <a:extLst>
              <a:ext uri="{FF2B5EF4-FFF2-40B4-BE49-F238E27FC236}">
                <a16:creationId xmlns:a16="http://schemas.microsoft.com/office/drawing/2014/main" id="{CA2F1DBA-1CA2-3CE7-0194-71EE87BAF0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6668" y="540790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11" name="개체 210">
                        <a:extLst>
                          <a:ext uri="{FF2B5EF4-FFF2-40B4-BE49-F238E27FC236}">
                            <a16:creationId xmlns:a16="http://schemas.microsoft.com/office/drawing/2014/main" id="{03341155-3161-B65C-EF19-DE39108732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668" y="540790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ED4F6BB-EAB2-E0FD-305E-69EBA6EAEF9F}"/>
              </a:ext>
            </a:extLst>
          </p:cNvPr>
          <p:cNvSpPr/>
          <p:nvPr/>
        </p:nvSpPr>
        <p:spPr>
          <a:xfrm>
            <a:off x="4519237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18E98E5-2FE2-2B30-70A9-5E76E5660ED4}"/>
              </a:ext>
            </a:extLst>
          </p:cNvPr>
          <p:cNvSpPr/>
          <p:nvPr/>
        </p:nvSpPr>
        <p:spPr>
          <a:xfrm>
            <a:off x="4826421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3AEA93D-8619-EAAD-3473-72DBEB6E72F5}"/>
              </a:ext>
            </a:extLst>
          </p:cNvPr>
          <p:cNvSpPr/>
          <p:nvPr/>
        </p:nvSpPr>
        <p:spPr>
          <a:xfrm>
            <a:off x="3930682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0ADD0A4-E00D-0D69-71ED-85D0D27DBA9F}"/>
              </a:ext>
            </a:extLst>
          </p:cNvPr>
          <p:cNvSpPr/>
          <p:nvPr/>
        </p:nvSpPr>
        <p:spPr>
          <a:xfrm>
            <a:off x="4237866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09A18CB-07CC-96F4-B7C0-80C72930ADE7}"/>
              </a:ext>
            </a:extLst>
          </p:cNvPr>
          <p:cNvSpPr/>
          <p:nvPr/>
        </p:nvSpPr>
        <p:spPr>
          <a:xfrm>
            <a:off x="3318170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A4C3FE-E74E-4180-E34F-605A74ACE67A}"/>
              </a:ext>
            </a:extLst>
          </p:cNvPr>
          <p:cNvSpPr/>
          <p:nvPr/>
        </p:nvSpPr>
        <p:spPr>
          <a:xfrm>
            <a:off x="3625354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299F871-4941-96E7-DAF3-16463707767C}"/>
              </a:ext>
            </a:extLst>
          </p:cNvPr>
          <p:cNvSpPr/>
          <p:nvPr/>
        </p:nvSpPr>
        <p:spPr>
          <a:xfrm>
            <a:off x="2729615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88EB6BC-1A5C-6C8E-9807-06FCD8D2779A}"/>
              </a:ext>
            </a:extLst>
          </p:cNvPr>
          <p:cNvSpPr/>
          <p:nvPr/>
        </p:nvSpPr>
        <p:spPr>
          <a:xfrm>
            <a:off x="3036799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3271818-873F-FD42-297D-CD0C428E0ECC}"/>
              </a:ext>
            </a:extLst>
          </p:cNvPr>
          <p:cNvSpPr/>
          <p:nvPr/>
        </p:nvSpPr>
        <p:spPr>
          <a:xfrm>
            <a:off x="6605035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3EA404C-E5CE-40EC-7954-CD0986F57581}"/>
              </a:ext>
            </a:extLst>
          </p:cNvPr>
          <p:cNvSpPr/>
          <p:nvPr/>
        </p:nvSpPr>
        <p:spPr>
          <a:xfrm>
            <a:off x="6016480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16BCF63-26F1-DD86-B6B1-417008DD6394}"/>
              </a:ext>
            </a:extLst>
          </p:cNvPr>
          <p:cNvSpPr/>
          <p:nvPr/>
        </p:nvSpPr>
        <p:spPr>
          <a:xfrm>
            <a:off x="6323664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9E3129D-3725-34A7-341B-859809B21C55}"/>
              </a:ext>
            </a:extLst>
          </p:cNvPr>
          <p:cNvSpPr/>
          <p:nvPr/>
        </p:nvSpPr>
        <p:spPr>
          <a:xfrm>
            <a:off x="5403968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EA2D2A1-D5F6-434C-930A-506A8402CF23}"/>
              </a:ext>
            </a:extLst>
          </p:cNvPr>
          <p:cNvSpPr/>
          <p:nvPr/>
        </p:nvSpPr>
        <p:spPr>
          <a:xfrm>
            <a:off x="5711152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3CBBBF9-1F6E-A349-6B78-1051F12049BF}"/>
              </a:ext>
            </a:extLst>
          </p:cNvPr>
          <p:cNvSpPr/>
          <p:nvPr/>
        </p:nvSpPr>
        <p:spPr>
          <a:xfrm>
            <a:off x="5122597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27" name="개체 226">
            <a:extLst>
              <a:ext uri="{FF2B5EF4-FFF2-40B4-BE49-F238E27FC236}">
                <a16:creationId xmlns:a16="http://schemas.microsoft.com/office/drawing/2014/main" id="{2F1DA771-FDF9-5596-691C-C00988EF30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2524" y="29186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27" name="개체 226">
                        <a:extLst>
                          <a:ext uri="{FF2B5EF4-FFF2-40B4-BE49-F238E27FC236}">
                            <a16:creationId xmlns:a16="http://schemas.microsoft.com/office/drawing/2014/main" id="{24585BA7-9EA3-6A25-178D-6EAEF5C2CF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2524" y="29186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A6C99ECF-1148-E164-7F47-D55979DFF2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3842" y="3240409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1B28698F-1891-598D-4CF6-6A2B2C3B78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842" y="3240409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D845258-4602-740D-FB99-1615F91F6A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5093" y="32413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D68122BD-2A6E-7F58-3032-F5F79A858B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93" y="32413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8D6BA2C-7952-5DE1-E655-544B74F9D4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2534" y="3241392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70CD026F-A9AA-6166-615C-3B92207539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534" y="3241392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261F8276-24E9-2C10-728E-BFB49E80177F}"/>
              </a:ext>
            </a:extLst>
          </p:cNvPr>
          <p:cNvSpPr>
            <a:spLocks noChangeAspect="1"/>
          </p:cNvSpPr>
          <p:nvPr/>
        </p:nvSpPr>
        <p:spPr>
          <a:xfrm>
            <a:off x="93100" y="16288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160FBC0-2BDF-190C-B291-80E5C246C28F}"/>
              </a:ext>
            </a:extLst>
          </p:cNvPr>
          <p:cNvSpPr>
            <a:spLocks noChangeAspect="1"/>
          </p:cNvSpPr>
          <p:nvPr/>
        </p:nvSpPr>
        <p:spPr>
          <a:xfrm>
            <a:off x="93100" y="25100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3D5C29-58DB-7E19-5582-5CF7C99E948D}"/>
              </a:ext>
            </a:extLst>
          </p:cNvPr>
          <p:cNvSpPr>
            <a:spLocks noChangeAspect="1"/>
          </p:cNvSpPr>
          <p:nvPr/>
        </p:nvSpPr>
        <p:spPr>
          <a:xfrm>
            <a:off x="2168733" y="23509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F64A990-B587-F87E-3C22-02FEC0E37D1D}"/>
              </a:ext>
            </a:extLst>
          </p:cNvPr>
          <p:cNvSpPr>
            <a:spLocks noChangeAspect="1"/>
          </p:cNvSpPr>
          <p:nvPr/>
        </p:nvSpPr>
        <p:spPr>
          <a:xfrm>
            <a:off x="5290895" y="635226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4BD408-15F6-870E-C1F9-13B049EF5144}"/>
              </a:ext>
            </a:extLst>
          </p:cNvPr>
          <p:cNvSpPr/>
          <p:nvPr/>
        </p:nvSpPr>
        <p:spPr>
          <a:xfrm>
            <a:off x="5230232" y="2381023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에약가능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0DE887-841E-F4D7-4F5D-A027B4CF8C93}"/>
              </a:ext>
            </a:extLst>
          </p:cNvPr>
          <p:cNvSpPr/>
          <p:nvPr/>
        </p:nvSpPr>
        <p:spPr>
          <a:xfrm>
            <a:off x="5799315" y="2372515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276D4-A3F4-366D-9872-DFFB4ACDD032}"/>
              </a:ext>
            </a:extLst>
          </p:cNvPr>
          <p:cNvSpPr/>
          <p:nvPr/>
        </p:nvSpPr>
        <p:spPr>
          <a:xfrm>
            <a:off x="5595587" y="2381023"/>
            <a:ext cx="123675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3EC8B4-4868-8165-93A3-510D22408A37}"/>
              </a:ext>
            </a:extLst>
          </p:cNvPr>
          <p:cNvSpPr/>
          <p:nvPr/>
        </p:nvSpPr>
        <p:spPr>
          <a:xfrm>
            <a:off x="6166992" y="2379480"/>
            <a:ext cx="112432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11A10-68EB-A096-2F44-97A733CCBFB4}"/>
              </a:ext>
            </a:extLst>
          </p:cNvPr>
          <p:cNvSpPr/>
          <p:nvPr/>
        </p:nvSpPr>
        <p:spPr>
          <a:xfrm>
            <a:off x="6387317" y="2372515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본인예약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DEC4AD-181F-424E-C641-64FBE9BF30AC}"/>
              </a:ext>
            </a:extLst>
          </p:cNvPr>
          <p:cNvSpPr/>
          <p:nvPr/>
        </p:nvSpPr>
        <p:spPr>
          <a:xfrm>
            <a:off x="6754994" y="2379480"/>
            <a:ext cx="112432" cy="108012"/>
          </a:xfrm>
          <a:prstGeom prst="rect">
            <a:avLst/>
          </a:prstGeom>
          <a:solidFill>
            <a:srgbClr val="FFFF00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44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시설관리자 메뉴 구조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스마트시설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예약 시스템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_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연수설계자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15851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캘린더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3574656" y="793672"/>
            <a:ext cx="397532" cy="251427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2619989" y="256278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19989" y="279193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619989" y="302108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2472644" y="2501503"/>
            <a:ext cx="19098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2358069" y="2616078"/>
            <a:ext cx="42013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37" idx="2"/>
            <a:endCxn id="59" idx="1"/>
          </p:cNvCxnSpPr>
          <p:nvPr/>
        </p:nvCxnSpPr>
        <p:spPr>
          <a:xfrm rot="16200000" flipH="1">
            <a:off x="2243494" y="2730653"/>
            <a:ext cx="64928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36">
            <a:extLst>
              <a:ext uri="{FF2B5EF4-FFF2-40B4-BE49-F238E27FC236}">
                <a16:creationId xmlns:a16="http://schemas.microsoft.com/office/drawing/2014/main" id="{B16D0510-53A7-34EA-8D9E-C7C914051A3A}"/>
              </a:ext>
            </a:extLst>
          </p:cNvPr>
          <p:cNvSpPr/>
          <p:nvPr/>
        </p:nvSpPr>
        <p:spPr>
          <a:xfrm>
            <a:off x="407235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</a:p>
        </p:txBody>
      </p: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EB6F7A23-130E-D9C6-A98B-756272D1E3E7}"/>
              </a:ext>
            </a:extLst>
          </p:cNvPr>
          <p:cNvSpPr/>
          <p:nvPr/>
        </p:nvSpPr>
        <p:spPr>
          <a:xfrm>
            <a:off x="1019303" y="25627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시설관리자</a:t>
            </a:r>
          </a:p>
        </p:txBody>
      </p:sp>
      <p:sp>
        <p:nvSpPr>
          <p:cNvPr id="19" name="모서리가 둥근 직사각형 57">
            <a:extLst>
              <a:ext uri="{FF2B5EF4-FFF2-40B4-BE49-F238E27FC236}">
                <a16:creationId xmlns:a16="http://schemas.microsoft.com/office/drawing/2014/main" id="{72B38C67-712C-B5FB-B956-FB9F63F014B6}"/>
              </a:ext>
            </a:extLst>
          </p:cNvPr>
          <p:cNvSpPr/>
          <p:nvPr/>
        </p:nvSpPr>
        <p:spPr>
          <a:xfrm>
            <a:off x="1019303" y="279193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연수설계자</a:t>
            </a:r>
          </a:p>
        </p:txBody>
      </p:sp>
      <p:sp>
        <p:nvSpPr>
          <p:cNvPr id="20" name="모서리가 둥근 직사각형 58">
            <a:extLst>
              <a:ext uri="{FF2B5EF4-FFF2-40B4-BE49-F238E27FC236}">
                <a16:creationId xmlns:a16="http://schemas.microsoft.com/office/drawing/2014/main" id="{7FE73FDB-B554-00AD-5EE0-4F1058B796D2}"/>
              </a:ext>
            </a:extLst>
          </p:cNvPr>
          <p:cNvSpPr/>
          <p:nvPr/>
        </p:nvSpPr>
        <p:spPr>
          <a:xfrm>
            <a:off x="1019303" y="30210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</a:t>
            </a:r>
          </a:p>
        </p:txBody>
      </p:sp>
      <p:cxnSp>
        <p:nvCxnSpPr>
          <p:cNvPr id="22" name="꺾인 연결선 59">
            <a:extLst>
              <a:ext uri="{FF2B5EF4-FFF2-40B4-BE49-F238E27FC236}">
                <a16:creationId xmlns:a16="http://schemas.microsoft.com/office/drawing/2014/main" id="{457EA765-9D51-4AF4-0173-C993BF998F75}"/>
              </a:ext>
            </a:extLst>
          </p:cNvPr>
          <p:cNvCxnSpPr>
            <a:stCxn id="9" idx="2"/>
            <a:endCxn id="15" idx="1"/>
          </p:cNvCxnSpPr>
          <p:nvPr/>
        </p:nvCxnSpPr>
        <p:spPr>
          <a:xfrm rot="16200000" flipH="1">
            <a:off x="867993" y="2497538"/>
            <a:ext cx="1909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62">
            <a:extLst>
              <a:ext uri="{FF2B5EF4-FFF2-40B4-BE49-F238E27FC236}">
                <a16:creationId xmlns:a16="http://schemas.microsoft.com/office/drawing/2014/main" id="{BF290A9C-8351-D3F6-60C3-70FA62EB1FFC}"/>
              </a:ext>
            </a:extLst>
          </p:cNvPr>
          <p:cNvCxnSpPr>
            <a:stCxn id="9" idx="2"/>
            <a:endCxn id="19" idx="1"/>
          </p:cNvCxnSpPr>
          <p:nvPr/>
        </p:nvCxnSpPr>
        <p:spPr>
          <a:xfrm rot="16200000" flipH="1">
            <a:off x="753418" y="2612113"/>
            <a:ext cx="42013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65">
            <a:extLst>
              <a:ext uri="{FF2B5EF4-FFF2-40B4-BE49-F238E27FC236}">
                <a16:creationId xmlns:a16="http://schemas.microsoft.com/office/drawing/2014/main" id="{BD8C2B10-AD6B-FEC8-BDA0-432C5CF683E7}"/>
              </a:ext>
            </a:extLst>
          </p:cNvPr>
          <p:cNvCxnSpPr>
            <a:stCxn id="9" idx="2"/>
            <a:endCxn id="20" idx="1"/>
          </p:cNvCxnSpPr>
          <p:nvPr/>
        </p:nvCxnSpPr>
        <p:spPr>
          <a:xfrm rot="16200000" flipH="1">
            <a:off x="638843" y="2726688"/>
            <a:ext cx="6492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43">
            <a:extLst>
              <a:ext uri="{FF2B5EF4-FFF2-40B4-BE49-F238E27FC236}">
                <a16:creationId xmlns:a16="http://schemas.microsoft.com/office/drawing/2014/main" id="{847E51C7-B06D-B5B6-5B19-DBC2ADC852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5400000">
            <a:off x="2770348" y="-10636"/>
            <a:ext cx="397532" cy="412289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58">
            <a:extLst>
              <a:ext uri="{FF2B5EF4-FFF2-40B4-BE49-F238E27FC236}">
                <a16:creationId xmlns:a16="http://schemas.microsoft.com/office/drawing/2014/main" id="{6912B5ED-EC1A-0C9B-C166-3B8FB0F946AD}"/>
              </a:ext>
            </a:extLst>
          </p:cNvPr>
          <p:cNvSpPr/>
          <p:nvPr/>
        </p:nvSpPr>
        <p:spPr>
          <a:xfrm>
            <a:off x="2619989" y="325477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 업로드</a:t>
            </a:r>
          </a:p>
        </p:txBody>
      </p:sp>
      <p:cxnSp>
        <p:nvCxnSpPr>
          <p:cNvPr id="5" name="꺾인 연결선 65">
            <a:extLst>
              <a:ext uri="{FF2B5EF4-FFF2-40B4-BE49-F238E27FC236}">
                <a16:creationId xmlns:a16="http://schemas.microsoft.com/office/drawing/2014/main" id="{EC0C1B9C-9F70-F541-73DB-BE39F21C5089}"/>
              </a:ext>
            </a:extLst>
          </p:cNvPr>
          <p:cNvCxnSpPr>
            <a:cxnSpLocks/>
            <a:stCxn id="37" idx="2"/>
            <a:endCxn id="4" idx="1"/>
          </p:cNvCxnSpPr>
          <p:nvPr/>
        </p:nvCxnSpPr>
        <p:spPr>
          <a:xfrm rot="16200000" flipH="1">
            <a:off x="2126649" y="2847498"/>
            <a:ext cx="88297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58">
            <a:extLst>
              <a:ext uri="{FF2B5EF4-FFF2-40B4-BE49-F238E27FC236}">
                <a16:creationId xmlns:a16="http://schemas.microsoft.com/office/drawing/2014/main" id="{3DCA6556-C820-B1A4-6B67-4B55418A3A49}"/>
              </a:ext>
            </a:extLst>
          </p:cNvPr>
          <p:cNvSpPr/>
          <p:nvPr/>
        </p:nvSpPr>
        <p:spPr>
          <a:xfrm>
            <a:off x="2619989" y="3471846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이용 설정</a:t>
            </a:r>
          </a:p>
        </p:txBody>
      </p:sp>
      <p:cxnSp>
        <p:nvCxnSpPr>
          <p:cNvPr id="12" name="꺾인 연결선 65">
            <a:extLst>
              <a:ext uri="{FF2B5EF4-FFF2-40B4-BE49-F238E27FC236}">
                <a16:creationId xmlns:a16="http://schemas.microsoft.com/office/drawing/2014/main" id="{8666BF68-1A19-6C22-0783-6109C9ED5D77}"/>
              </a:ext>
            </a:extLst>
          </p:cNvPr>
          <p:cNvCxnSpPr>
            <a:cxnSpLocks/>
            <a:stCxn id="37" idx="2"/>
            <a:endCxn id="11" idx="1"/>
          </p:cNvCxnSpPr>
          <p:nvPr/>
        </p:nvCxnSpPr>
        <p:spPr>
          <a:xfrm rot="16200000" flipH="1">
            <a:off x="2018111" y="2956036"/>
            <a:ext cx="1100051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533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724AF-883F-F248-1795-AC211F6C7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245">
            <a:extLst>
              <a:ext uri="{FF2B5EF4-FFF2-40B4-BE49-F238E27FC236}">
                <a16:creationId xmlns:a16="http://schemas.microsoft.com/office/drawing/2014/main" id="{D5203E00-4E79-CE69-F559-0820F7191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1" y="1374913"/>
            <a:ext cx="6779340" cy="5157663"/>
          </a:xfrm>
          <a:prstGeom prst="rect">
            <a:avLst/>
          </a:prstGeom>
        </p:spPr>
      </p:pic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599C491-8250-476B-1EEF-5B77FFFB1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40822"/>
              </p:ext>
            </p:extLst>
          </p:nvPr>
        </p:nvGraphicFramePr>
        <p:xfrm>
          <a:off x="6969418" y="2574152"/>
          <a:ext cx="2771482" cy="223473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 하면 보이는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대상 연수명을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대상 연수의 연수일정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ㅈ어보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기반 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종료일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(*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대상 건물명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대상 호수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 정보 숙소에 예약한 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 (1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실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) 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버튼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시 숙소 예약이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팝업창이 닫힌다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D09394E-6EC5-381A-7946-642299F7379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1456F5-14D8-5F0F-7867-ACAC809D03D6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5BDB6A-08CE-7384-87BC-2FD7B7F273CA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숙소예약하기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06208F3B-C3A9-49A8-FD3E-53737A04B96A}"/>
              </a:ext>
            </a:extLst>
          </p:cNvPr>
          <p:cNvSpPr/>
          <p:nvPr/>
        </p:nvSpPr>
        <p:spPr>
          <a:xfrm>
            <a:off x="2362963" y="2240868"/>
            <a:ext cx="2555682" cy="17961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722C2E1-F39D-2D0C-1862-54A17443C512}"/>
              </a:ext>
            </a:extLst>
          </p:cNvPr>
          <p:cNvSpPr/>
          <p:nvPr/>
        </p:nvSpPr>
        <p:spPr>
          <a:xfrm>
            <a:off x="2377805" y="2248468"/>
            <a:ext cx="2547047" cy="20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예약하기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A3CB423-3928-BCCF-D083-5D8A21552068}"/>
              </a:ext>
            </a:extLst>
          </p:cNvPr>
          <p:cNvSpPr/>
          <p:nvPr/>
        </p:nvSpPr>
        <p:spPr>
          <a:xfrm>
            <a:off x="4754467" y="2275821"/>
            <a:ext cx="125135" cy="1229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3" name="꺾인 연결선 42">
            <a:extLst>
              <a:ext uri="{FF2B5EF4-FFF2-40B4-BE49-F238E27FC236}">
                <a16:creationId xmlns:a16="http://schemas.microsoft.com/office/drawing/2014/main" id="{CA3D45B2-368F-1BD1-AAC2-A10071E06A79}"/>
              </a:ext>
            </a:extLst>
          </p:cNvPr>
          <p:cNvCxnSpPr>
            <a:cxnSpLocks/>
            <a:stCxn id="234" idx="0"/>
            <a:endCxn id="230" idx="0"/>
          </p:cNvCxnSpPr>
          <p:nvPr/>
        </p:nvCxnSpPr>
        <p:spPr>
          <a:xfrm rot="16200000" flipV="1">
            <a:off x="2701974" y="3179698"/>
            <a:ext cx="4036648" cy="2158987"/>
          </a:xfrm>
          <a:prstGeom prst="bentConnector3">
            <a:avLst>
              <a:gd name="adj1" fmla="val 105663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>
            <a:extLst>
              <a:ext uri="{FF2B5EF4-FFF2-40B4-BE49-F238E27FC236}">
                <a16:creationId xmlns:a16="http://schemas.microsoft.com/office/drawing/2014/main" id="{6679CA69-3F45-9EEF-AB59-6CBD942C3862}"/>
              </a:ext>
            </a:extLst>
          </p:cNvPr>
          <p:cNvSpPr>
            <a:spLocks noChangeAspect="1"/>
          </p:cNvSpPr>
          <p:nvPr/>
        </p:nvSpPr>
        <p:spPr>
          <a:xfrm>
            <a:off x="5763791" y="627751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9AA89E5-32BF-ED61-1DD4-E861697C836A}"/>
              </a:ext>
            </a:extLst>
          </p:cNvPr>
          <p:cNvSpPr/>
          <p:nvPr/>
        </p:nvSpPr>
        <p:spPr>
          <a:xfrm>
            <a:off x="2439171" y="2532344"/>
            <a:ext cx="1897955" cy="4411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연수명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</a:t>
            </a:r>
            <a:r>
              <a:rPr kumimoji="0" lang="en-US" altLang="ko-KR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</a:t>
            </a: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학년도 중등 교직원 연수</a:t>
            </a:r>
            <a:endParaRPr kumimoji="0" lang="en-US" altLang="ko-KR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숙박일자 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2025-04-01 ~ 2025-04-04 (4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숙소 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해오름관 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215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호 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/ 1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endParaRPr kumimoji="0" lang="ko-KR" altLang="en-US" sz="800" b="1" i="0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2D75D74-5C68-6186-1822-DA6F66F4D0DA}"/>
              </a:ext>
            </a:extLst>
          </p:cNvPr>
          <p:cNvSpPr/>
          <p:nvPr/>
        </p:nvSpPr>
        <p:spPr>
          <a:xfrm>
            <a:off x="2439170" y="3081531"/>
            <a:ext cx="2408627" cy="4257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 예약을 하시겠습니까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예약을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완료할 경우 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버튼을 클릭 하시고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 예약을 취소할 경우 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버튼을 클릭해 주시기 바랍니다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B5F3891-2D60-27B5-696C-0C4650A24855}"/>
              </a:ext>
            </a:extLst>
          </p:cNvPr>
          <p:cNvSpPr/>
          <p:nvPr/>
        </p:nvSpPr>
        <p:spPr>
          <a:xfrm>
            <a:off x="3661680" y="3734136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취소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CB33597-2351-053D-2AC0-EEB04DB9EDBA}"/>
              </a:ext>
            </a:extLst>
          </p:cNvPr>
          <p:cNvSpPr/>
          <p:nvPr/>
        </p:nvSpPr>
        <p:spPr>
          <a:xfrm>
            <a:off x="2940589" y="3734136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F6AF51C-420C-52EB-8F34-AE8E8DBCEDF2}"/>
              </a:ext>
            </a:extLst>
          </p:cNvPr>
          <p:cNvSpPr>
            <a:spLocks noChangeAspect="1"/>
          </p:cNvSpPr>
          <p:nvPr/>
        </p:nvSpPr>
        <p:spPr>
          <a:xfrm>
            <a:off x="2295170" y="216886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9590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92D39-F528-5CEF-6039-51DFA9F80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22D62AC8-09A8-D7EC-2109-EB2C52ED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978704"/>
              </p:ext>
            </p:extLst>
          </p:nvPr>
        </p:nvGraphicFramePr>
        <p:xfrm>
          <a:off x="6969418" y="2574152"/>
          <a:ext cx="2771482" cy="11069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화면에서 연수생이 숙소 예약을 완료한 상태의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완료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(1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/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 클릭 시 예약취소 팝업창이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목록에서 본인이 예약한 호수에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본인예약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별도 컬러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0340411-16F1-6D3A-2734-E376C31F359E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C30520-2E47-0E09-FEAD-42178F834DD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02FFF8-F990-06B9-7B3A-1E9402DCB914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숙소예약하기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BB2C153-F8DD-D9E5-89F9-B241D2CD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4" y="1377775"/>
            <a:ext cx="6779340" cy="515766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3FD1F7C-E62D-C36E-3DD8-E91997E23623}"/>
              </a:ext>
            </a:extLst>
          </p:cNvPr>
          <p:cNvSpPr>
            <a:spLocks noChangeAspect="1"/>
          </p:cNvSpPr>
          <p:nvPr/>
        </p:nvSpPr>
        <p:spPr>
          <a:xfrm>
            <a:off x="2432720" y="212443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ADFB66-2E0D-87F5-E6CE-09E528A89FEB}"/>
              </a:ext>
            </a:extLst>
          </p:cNvPr>
          <p:cNvSpPr>
            <a:spLocks noChangeAspect="1"/>
          </p:cNvSpPr>
          <p:nvPr/>
        </p:nvSpPr>
        <p:spPr>
          <a:xfrm>
            <a:off x="5133020" y="263316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7334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52439-59FB-E507-2015-71F9F420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976084E-AB2C-E4EC-F799-4D626A261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518293"/>
              </p:ext>
            </p:extLst>
          </p:nvPr>
        </p:nvGraphicFramePr>
        <p:xfrm>
          <a:off x="6969418" y="2574152"/>
          <a:ext cx="2771482" cy="206201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예약을 완료한 상태에서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버튼을 클릭하면 보이는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예약한 연수의 연수명을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예약한 연수의 연수일정 정보 기반 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종료일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(*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예약한 숙소의 건물명 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(1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/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취소 처리가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연수정보 내 숙소에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(1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해당 호수는 예약가능 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닫기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시 예약취소가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팝업창이 닫힌다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9A06026-D1A4-DF45-E4D3-90502C7EE62F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72C80A-E3EB-1B90-D1E5-0802C2AA6F02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A8277B0-5C2F-5DA2-553E-A8A8EC43CCF1}"/>
              </a:ext>
            </a:extLst>
          </p:cNvPr>
          <p:cNvSpPr/>
          <p:nvPr/>
        </p:nvSpPr>
        <p:spPr>
          <a:xfrm>
            <a:off x="6250430" y="1447696"/>
            <a:ext cx="61074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304A53E-2DFC-A4D6-76C6-72FB959AABC8}"/>
              </a:ext>
            </a:extLst>
          </p:cNvPr>
          <p:cNvSpPr/>
          <p:nvPr/>
        </p:nvSpPr>
        <p:spPr>
          <a:xfrm>
            <a:off x="211600" y="1419644"/>
            <a:ext cx="68608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90952B-E939-5739-BF5A-B99D939197F1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1DF7C-481B-B7F0-2A3E-71A59C3EFF3B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숙소예약하기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6082DA5-123A-85EE-8C02-5F84ED13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40367"/>
              </p:ext>
            </p:extLst>
          </p:nvPr>
        </p:nvGraphicFramePr>
        <p:xfrm>
          <a:off x="164468" y="1700808"/>
          <a:ext cx="6696707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854383599"/>
                    </a:ext>
                  </a:extLst>
                </a:gridCol>
                <a:gridCol w="2448235">
                  <a:extLst>
                    <a:ext uri="{9D8B030D-6E8A-4147-A177-3AD203B41FA5}">
                      <a16:colId xmlns:a16="http://schemas.microsoft.com/office/drawing/2014/main" val="3026579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학년도 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원내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 ~ 2025-04-05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100 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215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호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(1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입소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7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퇴소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F3DCDB-EB6E-5AF2-AE94-2A41879EC2D9}"/>
              </a:ext>
            </a:extLst>
          </p:cNvPr>
          <p:cNvSpPr/>
          <p:nvPr/>
        </p:nvSpPr>
        <p:spPr>
          <a:xfrm>
            <a:off x="6195600" y="6328435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C259BCA0-2269-5062-F406-63B86B149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51384"/>
              </p:ext>
            </p:extLst>
          </p:nvPr>
        </p:nvGraphicFramePr>
        <p:xfrm>
          <a:off x="165100" y="2556273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35B613-BBDD-049B-12E0-D6D0B1F9D907}"/>
              </a:ext>
            </a:extLst>
          </p:cNvPr>
          <p:cNvSpPr/>
          <p:nvPr/>
        </p:nvSpPr>
        <p:spPr>
          <a:xfrm>
            <a:off x="200213" y="2368982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890F4B0A-C0BF-7492-AE59-13C7B20C3EBF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4102087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EC685C80-BD85-571A-A16E-180782E3C784}"/>
              </a:ext>
            </a:extLst>
          </p:cNvPr>
          <p:cNvSpPr/>
          <p:nvPr/>
        </p:nvSpPr>
        <p:spPr>
          <a:xfrm>
            <a:off x="668452" y="2368982"/>
            <a:ext cx="147476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2025-04-04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AD0FAEF-EB16-2A0B-CC92-34081D19F90F}"/>
              </a:ext>
            </a:extLst>
          </p:cNvPr>
          <p:cNvSpPr/>
          <p:nvPr/>
        </p:nvSpPr>
        <p:spPr>
          <a:xfrm>
            <a:off x="3329041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1667F06-4446-90C7-941A-CC3C6FCB7877}"/>
              </a:ext>
            </a:extLst>
          </p:cNvPr>
          <p:cNvSpPr/>
          <p:nvPr/>
        </p:nvSpPr>
        <p:spPr>
          <a:xfrm>
            <a:off x="5230232" y="2381023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에약가능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BFDECB-EAB5-A509-93A2-C110F1A9E9BF}"/>
              </a:ext>
            </a:extLst>
          </p:cNvPr>
          <p:cNvSpPr/>
          <p:nvPr/>
        </p:nvSpPr>
        <p:spPr>
          <a:xfrm>
            <a:off x="5799315" y="2372515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303C1E-785A-D46D-C377-45052112828A}"/>
              </a:ext>
            </a:extLst>
          </p:cNvPr>
          <p:cNvSpPr/>
          <p:nvPr/>
        </p:nvSpPr>
        <p:spPr>
          <a:xfrm>
            <a:off x="5595587" y="2381023"/>
            <a:ext cx="123675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AA868F0-5E62-38FB-12F5-4CD3668D1E42}"/>
              </a:ext>
            </a:extLst>
          </p:cNvPr>
          <p:cNvSpPr/>
          <p:nvPr/>
        </p:nvSpPr>
        <p:spPr>
          <a:xfrm>
            <a:off x="6166992" y="2379480"/>
            <a:ext cx="112432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7E9027A-0EA3-50AD-C590-DC22B85E8F9B}"/>
              </a:ext>
            </a:extLst>
          </p:cNvPr>
          <p:cNvSpPr/>
          <p:nvPr/>
        </p:nvSpPr>
        <p:spPr>
          <a:xfrm>
            <a:off x="3918494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37E00A6-616B-3409-051E-3B3AC5989FF4}"/>
              </a:ext>
            </a:extLst>
          </p:cNvPr>
          <p:cNvSpPr/>
          <p:nvPr/>
        </p:nvSpPr>
        <p:spPr>
          <a:xfrm>
            <a:off x="4217897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01AF13D-2911-957E-ADD3-57082AE4A029}"/>
              </a:ext>
            </a:extLst>
          </p:cNvPr>
          <p:cNvSpPr/>
          <p:nvPr/>
        </p:nvSpPr>
        <p:spPr>
          <a:xfrm>
            <a:off x="4519237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8487CED-583B-BA7F-42AA-0ADE83ABDE81}"/>
              </a:ext>
            </a:extLst>
          </p:cNvPr>
          <p:cNvSpPr/>
          <p:nvPr/>
        </p:nvSpPr>
        <p:spPr>
          <a:xfrm>
            <a:off x="4826421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6C9DFF4-6C0A-ED33-0A66-CC44846AF6BA}"/>
              </a:ext>
            </a:extLst>
          </p:cNvPr>
          <p:cNvSpPr/>
          <p:nvPr/>
        </p:nvSpPr>
        <p:spPr>
          <a:xfrm>
            <a:off x="3918494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5E6E802-C692-AB40-ADA8-F987985024AA}"/>
              </a:ext>
            </a:extLst>
          </p:cNvPr>
          <p:cNvSpPr/>
          <p:nvPr/>
        </p:nvSpPr>
        <p:spPr>
          <a:xfrm>
            <a:off x="4519237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05433B-041A-83A5-AEE8-3EAD4713C438}"/>
              </a:ext>
            </a:extLst>
          </p:cNvPr>
          <p:cNvSpPr/>
          <p:nvPr/>
        </p:nvSpPr>
        <p:spPr>
          <a:xfrm>
            <a:off x="4826421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0C87E7F-AC1D-8D2F-8B7A-BB51B69058BF}"/>
              </a:ext>
            </a:extLst>
          </p:cNvPr>
          <p:cNvSpPr/>
          <p:nvPr/>
        </p:nvSpPr>
        <p:spPr>
          <a:xfrm>
            <a:off x="5115125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CD60D00-30FC-EAAC-1E95-D16D48037510}"/>
              </a:ext>
            </a:extLst>
          </p:cNvPr>
          <p:cNvSpPr/>
          <p:nvPr/>
        </p:nvSpPr>
        <p:spPr>
          <a:xfrm>
            <a:off x="5422309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76313FB-38B3-C96E-5731-0CB1EE31D764}"/>
              </a:ext>
            </a:extLst>
          </p:cNvPr>
          <p:cNvSpPr/>
          <p:nvPr/>
        </p:nvSpPr>
        <p:spPr>
          <a:xfrm>
            <a:off x="5718867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AFF97AF-DAC3-13B5-D467-E69A3C5A37CC}"/>
              </a:ext>
            </a:extLst>
          </p:cNvPr>
          <p:cNvSpPr/>
          <p:nvPr/>
        </p:nvSpPr>
        <p:spPr>
          <a:xfrm>
            <a:off x="6026051" y="328529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E7518D3-D4ED-AC96-F283-3E3651824921}"/>
              </a:ext>
            </a:extLst>
          </p:cNvPr>
          <p:cNvSpPr/>
          <p:nvPr/>
        </p:nvSpPr>
        <p:spPr>
          <a:xfrm>
            <a:off x="3918494" y="3613435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38941E5-FFA4-B23F-D10C-0168015F20B3}"/>
              </a:ext>
            </a:extLst>
          </p:cNvPr>
          <p:cNvSpPr/>
          <p:nvPr/>
        </p:nvSpPr>
        <p:spPr>
          <a:xfrm>
            <a:off x="4519237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7991522-5906-E405-E772-A25A8DC5EF82}"/>
              </a:ext>
            </a:extLst>
          </p:cNvPr>
          <p:cNvSpPr/>
          <p:nvPr/>
        </p:nvSpPr>
        <p:spPr>
          <a:xfrm>
            <a:off x="4826421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92D4FDD-902E-3191-9214-624A73AC9E23}"/>
              </a:ext>
            </a:extLst>
          </p:cNvPr>
          <p:cNvSpPr/>
          <p:nvPr/>
        </p:nvSpPr>
        <p:spPr>
          <a:xfrm>
            <a:off x="3930682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10324D6-67CC-9339-1E9E-B027D0EBDFDA}"/>
              </a:ext>
            </a:extLst>
          </p:cNvPr>
          <p:cNvSpPr/>
          <p:nvPr/>
        </p:nvSpPr>
        <p:spPr>
          <a:xfrm>
            <a:off x="423786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CDB1CC3-F789-9CAD-E49B-C717DD22C063}"/>
              </a:ext>
            </a:extLst>
          </p:cNvPr>
          <p:cNvSpPr/>
          <p:nvPr/>
        </p:nvSpPr>
        <p:spPr>
          <a:xfrm>
            <a:off x="3318170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84BB229-C24B-959E-A2C8-073B27548F6B}"/>
              </a:ext>
            </a:extLst>
          </p:cNvPr>
          <p:cNvSpPr/>
          <p:nvPr/>
        </p:nvSpPr>
        <p:spPr>
          <a:xfrm>
            <a:off x="3625354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F295D8F-E3FA-4ACB-00C8-4CCA4B34A6F1}"/>
              </a:ext>
            </a:extLst>
          </p:cNvPr>
          <p:cNvSpPr/>
          <p:nvPr/>
        </p:nvSpPr>
        <p:spPr>
          <a:xfrm>
            <a:off x="2729615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6D7B4B4-1216-F3A6-620F-2DE4AB15A247}"/>
              </a:ext>
            </a:extLst>
          </p:cNvPr>
          <p:cNvSpPr/>
          <p:nvPr/>
        </p:nvSpPr>
        <p:spPr>
          <a:xfrm>
            <a:off x="3036799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BF0B7CC-BEFB-E523-E94C-CFA25DE1FE3A}"/>
              </a:ext>
            </a:extLst>
          </p:cNvPr>
          <p:cNvSpPr/>
          <p:nvPr/>
        </p:nvSpPr>
        <p:spPr>
          <a:xfrm>
            <a:off x="212529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B80C81B-556A-A6BF-3D0B-0346D54C9356}"/>
              </a:ext>
            </a:extLst>
          </p:cNvPr>
          <p:cNvSpPr/>
          <p:nvPr/>
        </p:nvSpPr>
        <p:spPr>
          <a:xfrm>
            <a:off x="2432480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D06A24-B3A2-7E3F-AE97-356B380A68DD}"/>
              </a:ext>
            </a:extLst>
          </p:cNvPr>
          <p:cNvSpPr/>
          <p:nvPr/>
        </p:nvSpPr>
        <p:spPr>
          <a:xfrm>
            <a:off x="1536741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AF58814-C03B-4FDE-643D-D622B0AC62E4}"/>
              </a:ext>
            </a:extLst>
          </p:cNvPr>
          <p:cNvSpPr/>
          <p:nvPr/>
        </p:nvSpPr>
        <p:spPr>
          <a:xfrm>
            <a:off x="1843925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3E4017A-3D38-28D9-75ED-99BADC4DF9E5}"/>
              </a:ext>
            </a:extLst>
          </p:cNvPr>
          <p:cNvSpPr/>
          <p:nvPr/>
        </p:nvSpPr>
        <p:spPr>
          <a:xfrm>
            <a:off x="933342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5EE547B-10C8-A21A-EAC2-BD1C717A84A4}"/>
              </a:ext>
            </a:extLst>
          </p:cNvPr>
          <p:cNvSpPr/>
          <p:nvPr/>
        </p:nvSpPr>
        <p:spPr>
          <a:xfrm>
            <a:off x="1240526" y="4831127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6A8586C-8324-AE20-DF92-7608518D316C}"/>
              </a:ext>
            </a:extLst>
          </p:cNvPr>
          <p:cNvSpPr/>
          <p:nvPr/>
        </p:nvSpPr>
        <p:spPr>
          <a:xfrm>
            <a:off x="4519237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DC2D01B-A5C9-6DB8-C82C-1BB841DB62DE}"/>
              </a:ext>
            </a:extLst>
          </p:cNvPr>
          <p:cNvSpPr/>
          <p:nvPr/>
        </p:nvSpPr>
        <p:spPr>
          <a:xfrm>
            <a:off x="4826421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8BBCE6-0C6F-3237-7A96-E5AB61E7E187}"/>
              </a:ext>
            </a:extLst>
          </p:cNvPr>
          <p:cNvSpPr/>
          <p:nvPr/>
        </p:nvSpPr>
        <p:spPr>
          <a:xfrm>
            <a:off x="3930682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613A944-60B3-BB27-1D6C-A71E5565DC65}"/>
              </a:ext>
            </a:extLst>
          </p:cNvPr>
          <p:cNvSpPr/>
          <p:nvPr/>
        </p:nvSpPr>
        <p:spPr>
          <a:xfrm>
            <a:off x="4237866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E5157A3-2454-560B-1897-FB9DA8D520D8}"/>
              </a:ext>
            </a:extLst>
          </p:cNvPr>
          <p:cNvSpPr/>
          <p:nvPr/>
        </p:nvSpPr>
        <p:spPr>
          <a:xfrm>
            <a:off x="3318170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861C84B-C33A-0F16-D2E5-0F6B59B1EE87}"/>
              </a:ext>
            </a:extLst>
          </p:cNvPr>
          <p:cNvSpPr/>
          <p:nvPr/>
        </p:nvSpPr>
        <p:spPr>
          <a:xfrm>
            <a:off x="3625354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004DD82-A1B4-AE89-FD63-476E4A2D8038}"/>
              </a:ext>
            </a:extLst>
          </p:cNvPr>
          <p:cNvSpPr/>
          <p:nvPr/>
        </p:nvSpPr>
        <p:spPr>
          <a:xfrm>
            <a:off x="2729615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177E9AA-785A-42FB-298F-7FFFC456D885}"/>
              </a:ext>
            </a:extLst>
          </p:cNvPr>
          <p:cNvSpPr/>
          <p:nvPr/>
        </p:nvSpPr>
        <p:spPr>
          <a:xfrm>
            <a:off x="3036799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262F96F-550B-53D4-E09F-94BD8942B176}"/>
              </a:ext>
            </a:extLst>
          </p:cNvPr>
          <p:cNvSpPr/>
          <p:nvPr/>
        </p:nvSpPr>
        <p:spPr>
          <a:xfrm>
            <a:off x="6605035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407B64D-651E-C6EC-1B97-CD02F56DA88F}"/>
              </a:ext>
            </a:extLst>
          </p:cNvPr>
          <p:cNvSpPr/>
          <p:nvPr/>
        </p:nvSpPr>
        <p:spPr>
          <a:xfrm>
            <a:off x="6016480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13B11CF-16E7-03CE-E5BA-E10200F772E5}"/>
              </a:ext>
            </a:extLst>
          </p:cNvPr>
          <p:cNvSpPr/>
          <p:nvPr/>
        </p:nvSpPr>
        <p:spPr>
          <a:xfrm>
            <a:off x="6323664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65E9210-3595-AC15-6771-93F0552056B1}"/>
              </a:ext>
            </a:extLst>
          </p:cNvPr>
          <p:cNvSpPr/>
          <p:nvPr/>
        </p:nvSpPr>
        <p:spPr>
          <a:xfrm>
            <a:off x="5403968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3DBFB70-DD60-6052-48C7-6875CE44B5C7}"/>
              </a:ext>
            </a:extLst>
          </p:cNvPr>
          <p:cNvSpPr/>
          <p:nvPr/>
        </p:nvSpPr>
        <p:spPr>
          <a:xfrm>
            <a:off x="5711152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30A0466-D9A7-FE8E-68B1-3CC70951A1BF}"/>
              </a:ext>
            </a:extLst>
          </p:cNvPr>
          <p:cNvSpPr/>
          <p:nvPr/>
        </p:nvSpPr>
        <p:spPr>
          <a:xfrm>
            <a:off x="5122597" y="5454953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786723-547B-995A-8F83-16CFBDAAF81F}"/>
              </a:ext>
            </a:extLst>
          </p:cNvPr>
          <p:cNvSpPr/>
          <p:nvPr/>
        </p:nvSpPr>
        <p:spPr>
          <a:xfrm>
            <a:off x="2033626" y="2130292"/>
            <a:ext cx="375700" cy="119008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8F545C-B101-E67E-FA85-BA274D70236B}"/>
              </a:ext>
            </a:extLst>
          </p:cNvPr>
          <p:cNvSpPr/>
          <p:nvPr/>
        </p:nvSpPr>
        <p:spPr>
          <a:xfrm>
            <a:off x="6387317" y="2372515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본인예약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E903DA-873B-282A-4DB1-CB9B2946941D}"/>
              </a:ext>
            </a:extLst>
          </p:cNvPr>
          <p:cNvSpPr/>
          <p:nvPr/>
        </p:nvSpPr>
        <p:spPr>
          <a:xfrm>
            <a:off x="6754994" y="2379480"/>
            <a:ext cx="112432" cy="108012"/>
          </a:xfrm>
          <a:prstGeom prst="rect">
            <a:avLst/>
          </a:prstGeom>
          <a:solidFill>
            <a:srgbClr val="FFFF00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429BED-5697-C8E8-2514-1C5E984D930E}"/>
              </a:ext>
            </a:extLst>
          </p:cNvPr>
          <p:cNvSpPr/>
          <p:nvPr/>
        </p:nvSpPr>
        <p:spPr>
          <a:xfrm>
            <a:off x="5125481" y="2968562"/>
            <a:ext cx="192360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본인예약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7BF19-738C-CFC1-AE9B-C2C013BEAACB}"/>
              </a:ext>
            </a:extLst>
          </p:cNvPr>
          <p:cNvSpPr/>
          <p:nvPr/>
        </p:nvSpPr>
        <p:spPr>
          <a:xfrm>
            <a:off x="2362963" y="2240868"/>
            <a:ext cx="2555682" cy="19186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37CD4C-3515-4FBD-40E6-E5DDDB954004}"/>
              </a:ext>
            </a:extLst>
          </p:cNvPr>
          <p:cNvSpPr/>
          <p:nvPr/>
        </p:nvSpPr>
        <p:spPr>
          <a:xfrm>
            <a:off x="2377805" y="2248468"/>
            <a:ext cx="2547047" cy="20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예약취소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78FC66-7A7D-F171-FDBC-D7908DC38119}"/>
              </a:ext>
            </a:extLst>
          </p:cNvPr>
          <p:cNvSpPr/>
          <p:nvPr/>
        </p:nvSpPr>
        <p:spPr>
          <a:xfrm>
            <a:off x="4754467" y="2275821"/>
            <a:ext cx="125135" cy="1229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꺾인 연결선 42">
            <a:extLst>
              <a:ext uri="{FF2B5EF4-FFF2-40B4-BE49-F238E27FC236}">
                <a16:creationId xmlns:a16="http://schemas.microsoft.com/office/drawing/2014/main" id="{2866F8B9-1ADB-8EB6-F034-EB289D499A01}"/>
              </a:ext>
            </a:extLst>
          </p:cNvPr>
          <p:cNvCxnSpPr>
            <a:cxnSpLocks/>
            <a:stCxn id="14" idx="0"/>
            <a:endCxn id="10" idx="0"/>
          </p:cNvCxnSpPr>
          <p:nvPr/>
        </p:nvCxnSpPr>
        <p:spPr>
          <a:xfrm rot="16200000" flipH="1">
            <a:off x="2861918" y="1461982"/>
            <a:ext cx="138444" cy="1419328"/>
          </a:xfrm>
          <a:prstGeom prst="bentConnector3">
            <a:avLst>
              <a:gd name="adj1" fmla="val -165121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83C2FDD-E1E2-99C2-AB01-8AF162DB3E6A}"/>
              </a:ext>
            </a:extLst>
          </p:cNvPr>
          <p:cNvSpPr>
            <a:spLocks noChangeAspect="1"/>
          </p:cNvSpPr>
          <p:nvPr/>
        </p:nvSpPr>
        <p:spPr>
          <a:xfrm>
            <a:off x="2185476" y="2102424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D6769F-40C4-215E-ABA3-02A739801221}"/>
              </a:ext>
            </a:extLst>
          </p:cNvPr>
          <p:cNvSpPr/>
          <p:nvPr/>
        </p:nvSpPr>
        <p:spPr>
          <a:xfrm>
            <a:off x="2439171" y="2532344"/>
            <a:ext cx="1897955" cy="4411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연수명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</a:t>
            </a:r>
            <a:r>
              <a:rPr kumimoji="0" lang="en-US" altLang="ko-KR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</a:t>
            </a: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학년도 중등 교직원 연수</a:t>
            </a:r>
            <a:endParaRPr kumimoji="0" lang="en-US" altLang="ko-KR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숙박일자 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2025-04-01 ~ 2025-04-04 (4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숙소 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해오름관 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215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호 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/ 1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endParaRPr kumimoji="0" lang="ko-KR" altLang="en-US" sz="800" b="1" i="0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B8402-3C0D-F450-2A08-CB666DF0DADE}"/>
              </a:ext>
            </a:extLst>
          </p:cNvPr>
          <p:cNvSpPr/>
          <p:nvPr/>
        </p:nvSpPr>
        <p:spPr>
          <a:xfrm>
            <a:off x="2439170" y="3081531"/>
            <a:ext cx="2408627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 예약을 취소 하시겠습니까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예약을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취소할 경우 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버튼을 클릭 하시고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 예약취소를 하지 않을 경우 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닫기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버튼을 클릭해</a:t>
            </a:r>
            <a:endParaRPr lang="en-US" altLang="ko-KR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주시기 바랍니다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A2F55-56B3-4333-8A5B-55B2F6D721C4}"/>
              </a:ext>
            </a:extLst>
          </p:cNvPr>
          <p:cNvSpPr/>
          <p:nvPr/>
        </p:nvSpPr>
        <p:spPr>
          <a:xfrm>
            <a:off x="3661680" y="384940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닫기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2B5D1C-83F6-A5D9-7CC2-62A51179A587}"/>
              </a:ext>
            </a:extLst>
          </p:cNvPr>
          <p:cNvSpPr/>
          <p:nvPr/>
        </p:nvSpPr>
        <p:spPr>
          <a:xfrm>
            <a:off x="2940589" y="3849404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9B697B3-EC8E-AB0A-1E91-9E8349AC74AC}"/>
              </a:ext>
            </a:extLst>
          </p:cNvPr>
          <p:cNvSpPr>
            <a:spLocks noChangeAspect="1"/>
          </p:cNvSpPr>
          <p:nvPr/>
        </p:nvSpPr>
        <p:spPr>
          <a:xfrm>
            <a:off x="2295170" y="216886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78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시설관리자 메뉴 구조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스마트시설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예약 시스템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_</a:t>
            </a:r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연수설계자 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15851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캘린더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3574656" y="793672"/>
            <a:ext cx="397532" cy="251427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2619989" y="256278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기본 정보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19989" y="279193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 성별 선택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619989" y="3005450"/>
            <a:ext cx="1000863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 선택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2472644" y="2501503"/>
            <a:ext cx="19098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2358069" y="2616078"/>
            <a:ext cx="42013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2251309" y="2722838"/>
            <a:ext cx="633655" cy="10370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36">
            <a:extLst>
              <a:ext uri="{FF2B5EF4-FFF2-40B4-BE49-F238E27FC236}">
                <a16:creationId xmlns:a16="http://schemas.microsoft.com/office/drawing/2014/main" id="{B16D0510-53A7-34EA-8D9E-C7C914051A3A}"/>
              </a:ext>
            </a:extLst>
          </p:cNvPr>
          <p:cNvSpPr/>
          <p:nvPr/>
        </p:nvSpPr>
        <p:spPr>
          <a:xfrm>
            <a:off x="407235" y="2249577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</a:p>
        </p:txBody>
      </p: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EB6F7A23-130E-D9C6-A98B-756272D1E3E7}"/>
              </a:ext>
            </a:extLst>
          </p:cNvPr>
          <p:cNvSpPr/>
          <p:nvPr/>
        </p:nvSpPr>
        <p:spPr>
          <a:xfrm>
            <a:off x="1019303" y="25627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시설관리자</a:t>
            </a:r>
          </a:p>
        </p:txBody>
      </p:sp>
      <p:sp>
        <p:nvSpPr>
          <p:cNvPr id="19" name="모서리가 둥근 직사각형 57">
            <a:extLst>
              <a:ext uri="{FF2B5EF4-FFF2-40B4-BE49-F238E27FC236}">
                <a16:creationId xmlns:a16="http://schemas.microsoft.com/office/drawing/2014/main" id="{72B38C67-712C-B5FB-B956-FB9F63F014B6}"/>
              </a:ext>
            </a:extLst>
          </p:cNvPr>
          <p:cNvSpPr/>
          <p:nvPr/>
        </p:nvSpPr>
        <p:spPr>
          <a:xfrm>
            <a:off x="1019303" y="279193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연수설계자</a:t>
            </a:r>
          </a:p>
        </p:txBody>
      </p:sp>
      <p:sp>
        <p:nvSpPr>
          <p:cNvPr id="20" name="모서리가 둥근 직사각형 58">
            <a:extLst>
              <a:ext uri="{FF2B5EF4-FFF2-40B4-BE49-F238E27FC236}">
                <a16:creationId xmlns:a16="http://schemas.microsoft.com/office/drawing/2014/main" id="{7FE73FDB-B554-00AD-5EE0-4F1058B796D2}"/>
              </a:ext>
            </a:extLst>
          </p:cNvPr>
          <p:cNvSpPr/>
          <p:nvPr/>
        </p:nvSpPr>
        <p:spPr>
          <a:xfrm>
            <a:off x="1019303" y="3021080"/>
            <a:ext cx="909875" cy="1721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</a:t>
            </a:r>
          </a:p>
        </p:txBody>
      </p:sp>
      <p:cxnSp>
        <p:nvCxnSpPr>
          <p:cNvPr id="22" name="꺾인 연결선 59">
            <a:extLst>
              <a:ext uri="{FF2B5EF4-FFF2-40B4-BE49-F238E27FC236}">
                <a16:creationId xmlns:a16="http://schemas.microsoft.com/office/drawing/2014/main" id="{457EA765-9D51-4AF4-0173-C993BF998F75}"/>
              </a:ext>
            </a:extLst>
          </p:cNvPr>
          <p:cNvCxnSpPr>
            <a:stCxn id="9" idx="2"/>
            <a:endCxn id="15" idx="1"/>
          </p:cNvCxnSpPr>
          <p:nvPr/>
        </p:nvCxnSpPr>
        <p:spPr>
          <a:xfrm rot="16200000" flipH="1">
            <a:off x="867993" y="2497538"/>
            <a:ext cx="1909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62">
            <a:extLst>
              <a:ext uri="{FF2B5EF4-FFF2-40B4-BE49-F238E27FC236}">
                <a16:creationId xmlns:a16="http://schemas.microsoft.com/office/drawing/2014/main" id="{BF290A9C-8351-D3F6-60C3-70FA62EB1FFC}"/>
              </a:ext>
            </a:extLst>
          </p:cNvPr>
          <p:cNvCxnSpPr>
            <a:stCxn id="9" idx="2"/>
            <a:endCxn id="19" idx="1"/>
          </p:cNvCxnSpPr>
          <p:nvPr/>
        </p:nvCxnSpPr>
        <p:spPr>
          <a:xfrm rot="16200000" flipH="1">
            <a:off x="753418" y="2612113"/>
            <a:ext cx="42013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65">
            <a:extLst>
              <a:ext uri="{FF2B5EF4-FFF2-40B4-BE49-F238E27FC236}">
                <a16:creationId xmlns:a16="http://schemas.microsoft.com/office/drawing/2014/main" id="{BD8C2B10-AD6B-FEC8-BDA0-432C5CF683E7}"/>
              </a:ext>
            </a:extLst>
          </p:cNvPr>
          <p:cNvCxnSpPr>
            <a:stCxn id="9" idx="2"/>
            <a:endCxn id="20" idx="1"/>
          </p:cNvCxnSpPr>
          <p:nvPr/>
        </p:nvCxnSpPr>
        <p:spPr>
          <a:xfrm rot="16200000" flipH="1">
            <a:off x="638843" y="2726688"/>
            <a:ext cx="64928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43">
            <a:extLst>
              <a:ext uri="{FF2B5EF4-FFF2-40B4-BE49-F238E27FC236}">
                <a16:creationId xmlns:a16="http://schemas.microsoft.com/office/drawing/2014/main" id="{847E51C7-B06D-B5B6-5B19-DBC2ADC852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5400000">
            <a:off x="2770348" y="-10636"/>
            <a:ext cx="397532" cy="412289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411621"/>
              </p:ext>
            </p:extLst>
          </p:nvPr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550000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시설관리자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23923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캘린더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25328" y="-281311"/>
            <a:ext cx="244807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83195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정보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373509" y="2523601"/>
            <a:ext cx="694418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83">
            <a:extLst>
              <a:ext uri="{FF2B5EF4-FFF2-40B4-BE49-F238E27FC236}">
                <a16:creationId xmlns:a16="http://schemas.microsoft.com/office/drawing/2014/main" id="{4C2211F8-1E64-236F-4C50-A00F6D91E83B}"/>
              </a:ext>
            </a:extLst>
          </p:cNvPr>
          <p:cNvCxnSpPr>
            <a:cxnSpLocks/>
            <a:stCxn id="54" idx="2"/>
            <a:endCxn id="15" idx="1"/>
          </p:cNvCxnSpPr>
          <p:nvPr/>
        </p:nvCxnSpPr>
        <p:spPr>
          <a:xfrm rot="16200000" flipH="1">
            <a:off x="1225998" y="3026780"/>
            <a:ext cx="168083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D8618B8C-BB91-DF02-4F63-675687C45149}"/>
              </a:ext>
            </a:extLst>
          </p:cNvPr>
          <p:cNvSpPr/>
          <p:nvPr/>
        </p:nvSpPr>
        <p:spPr>
          <a:xfrm>
            <a:off x="1388604" y="309471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연수구분</a:t>
            </a:r>
          </a:p>
        </p:txBody>
      </p:sp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C3CD73FB-3262-378C-557D-1F2ECBB66114}"/>
              </a:ext>
            </a:extLst>
          </p:cNvPr>
          <p:cNvSpPr/>
          <p:nvPr/>
        </p:nvSpPr>
        <p:spPr>
          <a:xfrm>
            <a:off x="776536" y="231459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년월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꺾인 연결선 59">
            <a:extLst>
              <a:ext uri="{FF2B5EF4-FFF2-40B4-BE49-F238E27FC236}">
                <a16:creationId xmlns:a16="http://schemas.microsoft.com/office/drawing/2014/main" id="{E5FE623C-3127-BAC2-4353-1E129EF675CC}"/>
              </a:ext>
            </a:extLst>
          </p:cNvPr>
          <p:cNvCxnSpPr>
            <a:cxnSpLocks/>
            <a:stCxn id="37" idx="2"/>
            <a:endCxn id="12" idx="1"/>
          </p:cNvCxnSpPr>
          <p:nvPr/>
        </p:nvCxnSpPr>
        <p:spPr>
          <a:xfrm rot="16200000" flipH="1">
            <a:off x="632188" y="2264922"/>
            <a:ext cx="177060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83">
            <a:extLst>
              <a:ext uri="{FF2B5EF4-FFF2-40B4-BE49-F238E27FC236}">
                <a16:creationId xmlns:a16="http://schemas.microsoft.com/office/drawing/2014/main" id="{464AE250-C557-7A35-7C79-6E2F4C0D2509}"/>
              </a:ext>
            </a:extLst>
          </p:cNvPr>
          <p:cNvCxnSpPr>
            <a:cxnSpLocks/>
            <a:stCxn id="12" idx="2"/>
            <a:endCxn id="18" idx="1"/>
          </p:cNvCxnSpPr>
          <p:nvPr/>
        </p:nvCxnSpPr>
        <p:spPr>
          <a:xfrm rot="16200000" flipH="1">
            <a:off x="1226324" y="2509096"/>
            <a:ext cx="16743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48B64833-1829-1ABB-89BD-B4C90B92DB78}"/>
              </a:ext>
            </a:extLst>
          </p:cNvPr>
          <p:cNvSpPr/>
          <p:nvPr/>
        </p:nvSpPr>
        <p:spPr>
          <a:xfrm>
            <a:off x="1388604" y="257670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년도 선택</a:t>
            </a:r>
          </a:p>
        </p:txBody>
      </p:sp>
      <p:sp>
        <p:nvSpPr>
          <p:cNvPr id="21" name="모서리가 둥근 직사각형 53">
            <a:extLst>
              <a:ext uri="{FF2B5EF4-FFF2-40B4-BE49-F238E27FC236}">
                <a16:creationId xmlns:a16="http://schemas.microsoft.com/office/drawing/2014/main" id="{594D454B-3191-002D-32FC-329D74CB9C57}"/>
              </a:ext>
            </a:extLst>
          </p:cNvPr>
          <p:cNvSpPr/>
          <p:nvPr/>
        </p:nvSpPr>
        <p:spPr>
          <a:xfrm>
            <a:off x="2344421" y="257670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월 선택</a:t>
            </a:r>
          </a:p>
        </p:txBody>
      </p:sp>
      <p:sp>
        <p:nvSpPr>
          <p:cNvPr id="22" name="모서리가 둥근 직사각형 53">
            <a:extLst>
              <a:ext uri="{FF2B5EF4-FFF2-40B4-BE49-F238E27FC236}">
                <a16:creationId xmlns:a16="http://schemas.microsoft.com/office/drawing/2014/main" id="{764C8293-E34B-B014-5F4B-7A74F4DB36A0}"/>
              </a:ext>
            </a:extLst>
          </p:cNvPr>
          <p:cNvSpPr/>
          <p:nvPr/>
        </p:nvSpPr>
        <p:spPr>
          <a:xfrm>
            <a:off x="1995265" y="3352519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원내</a:t>
            </a:r>
          </a:p>
        </p:txBody>
      </p:sp>
      <p:cxnSp>
        <p:nvCxnSpPr>
          <p:cNvPr id="23" name="꺾인 연결선 83">
            <a:extLst>
              <a:ext uri="{FF2B5EF4-FFF2-40B4-BE49-F238E27FC236}">
                <a16:creationId xmlns:a16="http://schemas.microsoft.com/office/drawing/2014/main" id="{952B1E5E-9EF5-8AED-25AC-DD9BB6F63358}"/>
              </a:ext>
            </a:extLst>
          </p:cNvPr>
          <p:cNvCxnSpPr>
            <a:cxnSpLocks/>
            <a:stCxn id="15" idx="2"/>
            <a:endCxn id="22" idx="1"/>
          </p:cNvCxnSpPr>
          <p:nvPr/>
        </p:nvCxnSpPr>
        <p:spPr>
          <a:xfrm rot="16200000" flipH="1">
            <a:off x="1837837" y="3289767"/>
            <a:ext cx="163132" cy="15172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30B0C8B2-F421-2D25-A60E-9FDDF8640CFD}"/>
              </a:ext>
            </a:extLst>
          </p:cNvPr>
          <p:cNvSpPr/>
          <p:nvPr/>
        </p:nvSpPr>
        <p:spPr>
          <a:xfrm>
            <a:off x="2457928" y="3352519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원외</a:t>
            </a:r>
          </a:p>
        </p:txBody>
      </p:sp>
      <p:sp>
        <p:nvSpPr>
          <p:cNvPr id="27" name="모서리가 둥근 직사각형 53">
            <a:extLst>
              <a:ext uri="{FF2B5EF4-FFF2-40B4-BE49-F238E27FC236}">
                <a16:creationId xmlns:a16="http://schemas.microsoft.com/office/drawing/2014/main" id="{97E5BB1B-025B-D6A7-EA9D-203CA37C09F9}"/>
              </a:ext>
            </a:extLst>
          </p:cNvPr>
          <p:cNvSpPr/>
          <p:nvPr/>
        </p:nvSpPr>
        <p:spPr>
          <a:xfrm>
            <a:off x="2920591" y="3352519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대관</a:t>
            </a:r>
          </a:p>
        </p:txBody>
      </p:sp>
      <p:sp>
        <p:nvSpPr>
          <p:cNvPr id="30" name="모서리가 둥근 직사각형 53">
            <a:extLst>
              <a:ext uri="{FF2B5EF4-FFF2-40B4-BE49-F238E27FC236}">
                <a16:creationId xmlns:a16="http://schemas.microsoft.com/office/drawing/2014/main" id="{C735E447-EFEA-7705-620F-E04124F546CA}"/>
              </a:ext>
            </a:extLst>
          </p:cNvPr>
          <p:cNvSpPr/>
          <p:nvPr/>
        </p:nvSpPr>
        <p:spPr>
          <a:xfrm>
            <a:off x="2344420" y="309471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모서리가 둥근 직사각형 53">
            <a:extLst>
              <a:ext uri="{FF2B5EF4-FFF2-40B4-BE49-F238E27FC236}">
                <a16:creationId xmlns:a16="http://schemas.microsoft.com/office/drawing/2014/main" id="{CF6DAEC3-3912-95F5-CA9A-8D448555D7FC}"/>
              </a:ext>
            </a:extLst>
          </p:cNvPr>
          <p:cNvSpPr/>
          <p:nvPr/>
        </p:nvSpPr>
        <p:spPr>
          <a:xfrm>
            <a:off x="3282708" y="309471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연수일정</a:t>
            </a:r>
          </a:p>
        </p:txBody>
      </p:sp>
      <p:sp>
        <p:nvSpPr>
          <p:cNvPr id="32" name="모서리가 둥근 직사각형 53">
            <a:extLst>
              <a:ext uri="{FF2B5EF4-FFF2-40B4-BE49-F238E27FC236}">
                <a16:creationId xmlns:a16="http://schemas.microsoft.com/office/drawing/2014/main" id="{75F5290A-5CF4-5124-2599-8CC8854D6E8F}"/>
              </a:ext>
            </a:extLst>
          </p:cNvPr>
          <p:cNvSpPr/>
          <p:nvPr/>
        </p:nvSpPr>
        <p:spPr>
          <a:xfrm>
            <a:off x="6102833" y="309471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급식</a:t>
            </a:r>
          </a:p>
        </p:txBody>
      </p:sp>
      <p:sp>
        <p:nvSpPr>
          <p:cNvPr id="2" name="모서리가 둥근 직사각형 53">
            <a:extLst>
              <a:ext uri="{FF2B5EF4-FFF2-40B4-BE49-F238E27FC236}">
                <a16:creationId xmlns:a16="http://schemas.microsoft.com/office/drawing/2014/main" id="{01CD098B-4F2C-EA20-030C-8085BAB757D8}"/>
              </a:ext>
            </a:extLst>
          </p:cNvPr>
          <p:cNvSpPr/>
          <p:nvPr/>
        </p:nvSpPr>
        <p:spPr>
          <a:xfrm>
            <a:off x="6681192" y="3352519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조식</a:t>
            </a:r>
          </a:p>
        </p:txBody>
      </p:sp>
      <p:cxnSp>
        <p:nvCxnSpPr>
          <p:cNvPr id="4" name="꺾인 연결선 83">
            <a:extLst>
              <a:ext uri="{FF2B5EF4-FFF2-40B4-BE49-F238E27FC236}">
                <a16:creationId xmlns:a16="http://schemas.microsoft.com/office/drawing/2014/main" id="{D3E30979-2555-13D3-E36C-AF5AB6075570}"/>
              </a:ext>
            </a:extLst>
          </p:cNvPr>
          <p:cNvCxnSpPr>
            <a:cxnSpLocks/>
            <a:stCxn id="32" idx="2"/>
            <a:endCxn id="2" idx="1"/>
          </p:cNvCxnSpPr>
          <p:nvPr/>
        </p:nvCxnSpPr>
        <p:spPr>
          <a:xfrm rot="16200000" flipH="1">
            <a:off x="6537915" y="3303918"/>
            <a:ext cx="163132" cy="12342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5" name="모서리가 둥근 직사각형 53">
            <a:extLst>
              <a:ext uri="{FF2B5EF4-FFF2-40B4-BE49-F238E27FC236}">
                <a16:creationId xmlns:a16="http://schemas.microsoft.com/office/drawing/2014/main" id="{C6B43AD9-8A8F-614F-4D91-A900E7253AB5}"/>
              </a:ext>
            </a:extLst>
          </p:cNvPr>
          <p:cNvSpPr/>
          <p:nvPr/>
        </p:nvSpPr>
        <p:spPr>
          <a:xfrm>
            <a:off x="7121490" y="3352519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중식</a:t>
            </a:r>
          </a:p>
        </p:txBody>
      </p: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7BA34538-617D-6DDD-34BC-6A8DDFE90179}"/>
              </a:ext>
            </a:extLst>
          </p:cNvPr>
          <p:cNvSpPr/>
          <p:nvPr/>
        </p:nvSpPr>
        <p:spPr>
          <a:xfrm>
            <a:off x="7561788" y="3352519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석식</a:t>
            </a:r>
          </a:p>
        </p:txBody>
      </p:sp>
      <p:sp>
        <p:nvSpPr>
          <p:cNvPr id="25" name="모서리가 둥근 직사각형 53">
            <a:extLst>
              <a:ext uri="{FF2B5EF4-FFF2-40B4-BE49-F238E27FC236}">
                <a16:creationId xmlns:a16="http://schemas.microsoft.com/office/drawing/2014/main" id="{3897D73D-261E-179B-2D99-C8599C00319A}"/>
              </a:ext>
            </a:extLst>
          </p:cNvPr>
          <p:cNvSpPr/>
          <p:nvPr/>
        </p:nvSpPr>
        <p:spPr>
          <a:xfrm>
            <a:off x="4223627" y="309471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연수인원</a:t>
            </a:r>
          </a:p>
        </p:txBody>
      </p:sp>
      <p:sp>
        <p:nvSpPr>
          <p:cNvPr id="28" name="모서리가 둥근 직사각형 53">
            <a:extLst>
              <a:ext uri="{FF2B5EF4-FFF2-40B4-BE49-F238E27FC236}">
                <a16:creationId xmlns:a16="http://schemas.microsoft.com/office/drawing/2014/main" id="{27C7E035-DD1A-9695-BFA1-A5D5BC29CC0C}"/>
              </a:ext>
            </a:extLst>
          </p:cNvPr>
          <p:cNvSpPr/>
          <p:nvPr/>
        </p:nvSpPr>
        <p:spPr>
          <a:xfrm>
            <a:off x="5167708" y="309471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</a:p>
        </p:txBody>
      </p:sp>
      <p:sp>
        <p:nvSpPr>
          <p:cNvPr id="29" name="모서리가 둥근 직사각형 53">
            <a:extLst>
              <a:ext uri="{FF2B5EF4-FFF2-40B4-BE49-F238E27FC236}">
                <a16:creationId xmlns:a16="http://schemas.microsoft.com/office/drawing/2014/main" id="{17F4E2DA-213C-0518-B695-7ADD26C49A10}"/>
              </a:ext>
            </a:extLst>
          </p:cNvPr>
          <p:cNvSpPr/>
          <p:nvPr/>
        </p:nvSpPr>
        <p:spPr>
          <a:xfrm>
            <a:off x="4808984" y="3872952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cxnSp>
        <p:nvCxnSpPr>
          <p:cNvPr id="33" name="꺾인 연결선 83">
            <a:extLst>
              <a:ext uri="{FF2B5EF4-FFF2-40B4-BE49-F238E27FC236}">
                <a16:creationId xmlns:a16="http://schemas.microsoft.com/office/drawing/2014/main" id="{3223BD7C-DEE6-B803-49FD-6D1D48E168F3}"/>
              </a:ext>
            </a:extLst>
          </p:cNvPr>
          <p:cNvCxnSpPr>
            <a:cxnSpLocks/>
            <a:stCxn id="25" idx="2"/>
            <a:endCxn id="29" idx="1"/>
          </p:cNvCxnSpPr>
          <p:nvPr/>
        </p:nvCxnSpPr>
        <p:spPr>
          <a:xfrm rot="16200000" flipH="1">
            <a:off x="4401992" y="3560635"/>
            <a:ext cx="683565" cy="13041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38" name="모서리가 둥근 직사각형 53">
            <a:extLst>
              <a:ext uri="{FF2B5EF4-FFF2-40B4-BE49-F238E27FC236}">
                <a16:creationId xmlns:a16="http://schemas.microsoft.com/office/drawing/2014/main" id="{23B30731-6B78-470B-CC24-CFD8F900D1A2}"/>
              </a:ext>
            </a:extLst>
          </p:cNvPr>
          <p:cNvSpPr/>
          <p:nvPr/>
        </p:nvSpPr>
        <p:spPr>
          <a:xfrm>
            <a:off x="5262477" y="3872952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53">
            <a:extLst>
              <a:ext uri="{FF2B5EF4-FFF2-40B4-BE49-F238E27FC236}">
                <a16:creationId xmlns:a16="http://schemas.microsoft.com/office/drawing/2014/main" id="{CE0220DE-7AF8-5ED9-359D-1980F644B492}"/>
              </a:ext>
            </a:extLst>
          </p:cNvPr>
          <p:cNvSpPr/>
          <p:nvPr/>
        </p:nvSpPr>
        <p:spPr>
          <a:xfrm>
            <a:off x="5702775" y="3872952"/>
            <a:ext cx="49642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53">
            <a:extLst>
              <a:ext uri="{FF2B5EF4-FFF2-40B4-BE49-F238E27FC236}">
                <a16:creationId xmlns:a16="http://schemas.microsoft.com/office/drawing/2014/main" id="{D0D95646-0141-E310-3CFD-B2927A33DE1B}"/>
              </a:ext>
            </a:extLst>
          </p:cNvPr>
          <p:cNvSpPr/>
          <p:nvPr/>
        </p:nvSpPr>
        <p:spPr>
          <a:xfrm>
            <a:off x="6216088" y="3872952"/>
            <a:ext cx="49642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모서리가 둥근 직사각형 53">
            <a:extLst>
              <a:ext uri="{FF2B5EF4-FFF2-40B4-BE49-F238E27FC236}">
                <a16:creationId xmlns:a16="http://schemas.microsoft.com/office/drawing/2014/main" id="{01D333BA-3A40-3B2C-160A-E39A251369D0}"/>
              </a:ext>
            </a:extLst>
          </p:cNvPr>
          <p:cNvSpPr/>
          <p:nvPr/>
        </p:nvSpPr>
        <p:spPr>
          <a:xfrm>
            <a:off x="5745088" y="3614146"/>
            <a:ext cx="466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</a:p>
        </p:txBody>
      </p:sp>
      <p:cxnSp>
        <p:nvCxnSpPr>
          <p:cNvPr id="43" name="꺾인 연결선 83">
            <a:extLst>
              <a:ext uri="{FF2B5EF4-FFF2-40B4-BE49-F238E27FC236}">
                <a16:creationId xmlns:a16="http://schemas.microsoft.com/office/drawing/2014/main" id="{9743D404-5B0B-2C88-692E-C7C3AD3CA6F9}"/>
              </a:ext>
            </a:extLst>
          </p:cNvPr>
          <p:cNvCxnSpPr>
            <a:cxnSpLocks/>
            <a:stCxn id="28" idx="2"/>
            <a:endCxn id="42" idx="1"/>
          </p:cNvCxnSpPr>
          <p:nvPr/>
        </p:nvCxnSpPr>
        <p:spPr>
          <a:xfrm rot="16200000" flipH="1">
            <a:off x="5471488" y="3435221"/>
            <a:ext cx="424759" cy="122442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id="{CEB08113-1B74-1EAE-CB59-698929531E6F}"/>
              </a:ext>
            </a:extLst>
          </p:cNvPr>
          <p:cNvSpPr/>
          <p:nvPr/>
        </p:nvSpPr>
        <p:spPr>
          <a:xfrm>
            <a:off x="6253556" y="3614146"/>
            <a:ext cx="466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</a:p>
        </p:txBody>
      </p:sp>
      <p:sp>
        <p:nvSpPr>
          <p:cNvPr id="48" name="모서리가 둥근 직사각형 53">
            <a:extLst>
              <a:ext uri="{FF2B5EF4-FFF2-40B4-BE49-F238E27FC236}">
                <a16:creationId xmlns:a16="http://schemas.microsoft.com/office/drawing/2014/main" id="{BF25E5C7-EDA0-A3A6-8891-5BEB5A5A6F10}"/>
              </a:ext>
            </a:extLst>
          </p:cNvPr>
          <p:cNvSpPr/>
          <p:nvPr/>
        </p:nvSpPr>
        <p:spPr>
          <a:xfrm>
            <a:off x="6746217" y="3614146"/>
            <a:ext cx="466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49" name="모서리가 둥근 직사각형 53">
            <a:extLst>
              <a:ext uri="{FF2B5EF4-FFF2-40B4-BE49-F238E27FC236}">
                <a16:creationId xmlns:a16="http://schemas.microsoft.com/office/drawing/2014/main" id="{BAC98D87-6C7D-182E-4E65-5A28F810DB38}"/>
              </a:ext>
            </a:extLst>
          </p:cNvPr>
          <p:cNvSpPr/>
          <p:nvPr/>
        </p:nvSpPr>
        <p:spPr>
          <a:xfrm>
            <a:off x="7236573" y="3614146"/>
            <a:ext cx="466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52" name="모서리가 둥근 직사각형 53">
            <a:extLst>
              <a:ext uri="{FF2B5EF4-FFF2-40B4-BE49-F238E27FC236}">
                <a16:creationId xmlns:a16="http://schemas.microsoft.com/office/drawing/2014/main" id="{D6138DD9-D26E-02EC-B834-10889F3DD326}"/>
              </a:ext>
            </a:extLst>
          </p:cNvPr>
          <p:cNvSpPr/>
          <p:nvPr/>
        </p:nvSpPr>
        <p:spPr>
          <a:xfrm>
            <a:off x="7738340" y="3614146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53" name="모서리가 둥근 직사각형 53">
            <a:extLst>
              <a:ext uri="{FF2B5EF4-FFF2-40B4-BE49-F238E27FC236}">
                <a16:creationId xmlns:a16="http://schemas.microsoft.com/office/drawing/2014/main" id="{50B6B0AC-A7CB-BF09-8117-0816CC36981A}"/>
              </a:ext>
            </a:extLst>
          </p:cNvPr>
          <p:cNvSpPr/>
          <p:nvPr/>
        </p:nvSpPr>
        <p:spPr>
          <a:xfrm>
            <a:off x="8446565" y="3614146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57" name="모서리가 둥근 직사각형 53">
            <a:extLst>
              <a:ext uri="{FF2B5EF4-FFF2-40B4-BE49-F238E27FC236}">
                <a16:creationId xmlns:a16="http://schemas.microsoft.com/office/drawing/2014/main" id="{116D8EE6-5F12-8B59-DCC1-64CB3DA04B5C}"/>
              </a:ext>
            </a:extLst>
          </p:cNvPr>
          <p:cNvSpPr/>
          <p:nvPr/>
        </p:nvSpPr>
        <p:spPr>
          <a:xfrm>
            <a:off x="7990923" y="310238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E59DFCA1-ADAE-D307-EB6A-13F3312CE82E}"/>
              </a:ext>
            </a:extLst>
          </p:cNvPr>
          <p:cNvSpPr/>
          <p:nvPr/>
        </p:nvSpPr>
        <p:spPr>
          <a:xfrm>
            <a:off x="8700529" y="310238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닫기</a:t>
            </a:r>
          </a:p>
        </p:txBody>
      </p:sp>
      <p:cxnSp>
        <p:nvCxnSpPr>
          <p:cNvPr id="71" name="꺾인 연결선 83">
            <a:extLst>
              <a:ext uri="{FF2B5EF4-FFF2-40B4-BE49-F238E27FC236}">
                <a16:creationId xmlns:a16="http://schemas.microsoft.com/office/drawing/2014/main" id="{29234DA9-8783-3F6C-6C60-7C43F06C91E2}"/>
              </a:ext>
            </a:extLst>
          </p:cNvPr>
          <p:cNvCxnSpPr>
            <a:cxnSpLocks/>
            <a:stCxn id="54" idx="2"/>
            <a:endCxn id="72" idx="1"/>
          </p:cNvCxnSpPr>
          <p:nvPr/>
        </p:nvCxnSpPr>
        <p:spPr>
          <a:xfrm rot="16200000" flipH="1">
            <a:off x="806825" y="3445953"/>
            <a:ext cx="1006428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2" name="모서리가 둥근 직사각형 53">
            <a:extLst>
              <a:ext uri="{FF2B5EF4-FFF2-40B4-BE49-F238E27FC236}">
                <a16:creationId xmlns:a16="http://schemas.microsoft.com/office/drawing/2014/main" id="{30DA973E-A2BD-942A-564A-4AB20675B8C0}"/>
              </a:ext>
            </a:extLst>
          </p:cNvPr>
          <p:cNvSpPr/>
          <p:nvPr/>
        </p:nvSpPr>
        <p:spPr>
          <a:xfrm>
            <a:off x="1388604" y="393305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 명단</a:t>
            </a:r>
          </a:p>
        </p:txBody>
      </p:sp>
      <p:sp>
        <p:nvSpPr>
          <p:cNvPr id="74" name="모서리가 둥근 직사각형 53">
            <a:extLst>
              <a:ext uri="{FF2B5EF4-FFF2-40B4-BE49-F238E27FC236}">
                <a16:creationId xmlns:a16="http://schemas.microsoft.com/office/drawing/2014/main" id="{B2D77A5B-A066-32FF-1C33-654AB445BF0F}"/>
              </a:ext>
            </a:extLst>
          </p:cNvPr>
          <p:cNvSpPr/>
          <p:nvPr/>
        </p:nvSpPr>
        <p:spPr>
          <a:xfrm>
            <a:off x="1941942" y="4175697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cxnSp>
        <p:nvCxnSpPr>
          <p:cNvPr id="75" name="꺾인 연결선 83">
            <a:extLst>
              <a:ext uri="{FF2B5EF4-FFF2-40B4-BE49-F238E27FC236}">
                <a16:creationId xmlns:a16="http://schemas.microsoft.com/office/drawing/2014/main" id="{9B623BF8-5F5B-E9A8-0E15-B82FEA601823}"/>
              </a:ext>
            </a:extLst>
          </p:cNvPr>
          <p:cNvCxnSpPr>
            <a:cxnSpLocks/>
            <a:stCxn id="72" idx="2"/>
            <a:endCxn id="74" idx="1"/>
          </p:cNvCxnSpPr>
          <p:nvPr/>
        </p:nvCxnSpPr>
        <p:spPr>
          <a:xfrm rot="16200000" flipH="1">
            <a:off x="1818760" y="4147190"/>
            <a:ext cx="147965" cy="9840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9" name="모서리가 둥근 직사각형 53">
            <a:extLst>
              <a:ext uri="{FF2B5EF4-FFF2-40B4-BE49-F238E27FC236}">
                <a16:creationId xmlns:a16="http://schemas.microsoft.com/office/drawing/2014/main" id="{CD34EBCE-A4BD-8FD9-7E31-00E640526100}"/>
              </a:ext>
            </a:extLst>
          </p:cNvPr>
          <p:cNvSpPr/>
          <p:nvPr/>
        </p:nvSpPr>
        <p:spPr>
          <a:xfrm>
            <a:off x="2349341" y="4175697"/>
            <a:ext cx="347969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모서리가 둥근 직사각형 53">
            <a:extLst>
              <a:ext uri="{FF2B5EF4-FFF2-40B4-BE49-F238E27FC236}">
                <a16:creationId xmlns:a16="http://schemas.microsoft.com/office/drawing/2014/main" id="{3DE25EA2-B9AC-63D0-CF4B-74A87F106691}"/>
              </a:ext>
            </a:extLst>
          </p:cNvPr>
          <p:cNvSpPr/>
          <p:nvPr/>
        </p:nvSpPr>
        <p:spPr>
          <a:xfrm>
            <a:off x="3256108" y="4175697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sp>
        <p:nvSpPr>
          <p:cNvPr id="82" name="모서리가 둥근 직사각형 53">
            <a:extLst>
              <a:ext uri="{FF2B5EF4-FFF2-40B4-BE49-F238E27FC236}">
                <a16:creationId xmlns:a16="http://schemas.microsoft.com/office/drawing/2014/main" id="{56672904-762F-2BBE-5CAE-BB8187458F39}"/>
              </a:ext>
            </a:extLst>
          </p:cNvPr>
          <p:cNvSpPr/>
          <p:nvPr/>
        </p:nvSpPr>
        <p:spPr>
          <a:xfrm>
            <a:off x="4789245" y="4175697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</a:t>
            </a:r>
          </a:p>
        </p:txBody>
      </p:sp>
      <p:sp>
        <p:nvSpPr>
          <p:cNvPr id="83" name="모서리가 둥근 직사각형 53">
            <a:extLst>
              <a:ext uri="{FF2B5EF4-FFF2-40B4-BE49-F238E27FC236}">
                <a16:creationId xmlns:a16="http://schemas.microsoft.com/office/drawing/2014/main" id="{A7121203-5747-1E9A-0C58-B01A843686D3}"/>
              </a:ext>
            </a:extLst>
          </p:cNvPr>
          <p:cNvSpPr/>
          <p:nvPr/>
        </p:nvSpPr>
        <p:spPr>
          <a:xfrm>
            <a:off x="5323340" y="4175697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셔틀버스</a:t>
            </a:r>
          </a:p>
        </p:txBody>
      </p:sp>
      <p:sp>
        <p:nvSpPr>
          <p:cNvPr id="84" name="모서리가 둥근 직사각형 53">
            <a:extLst>
              <a:ext uri="{FF2B5EF4-FFF2-40B4-BE49-F238E27FC236}">
                <a16:creationId xmlns:a16="http://schemas.microsoft.com/office/drawing/2014/main" id="{561BD48F-2AA2-2FC0-2650-F46604B458D4}"/>
              </a:ext>
            </a:extLst>
          </p:cNvPr>
          <p:cNvSpPr/>
          <p:nvPr/>
        </p:nvSpPr>
        <p:spPr>
          <a:xfrm>
            <a:off x="5868255" y="4175697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선택삭제</a:t>
            </a:r>
          </a:p>
        </p:txBody>
      </p:sp>
      <p:sp>
        <p:nvSpPr>
          <p:cNvPr id="85" name="모서리가 둥근 직사각형 53">
            <a:extLst>
              <a:ext uri="{FF2B5EF4-FFF2-40B4-BE49-F238E27FC236}">
                <a16:creationId xmlns:a16="http://schemas.microsoft.com/office/drawing/2014/main" id="{74161AA3-3D5C-313D-0B01-36AA49213A0E}"/>
              </a:ext>
            </a:extLst>
          </p:cNvPr>
          <p:cNvSpPr/>
          <p:nvPr/>
        </p:nvSpPr>
        <p:spPr>
          <a:xfrm>
            <a:off x="6411155" y="4175697"/>
            <a:ext cx="992796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엑셀양식 다운로드</a:t>
            </a:r>
          </a:p>
        </p:txBody>
      </p:sp>
      <p:sp>
        <p:nvSpPr>
          <p:cNvPr id="86" name="모서리가 둥근 직사각형 53">
            <a:extLst>
              <a:ext uri="{FF2B5EF4-FFF2-40B4-BE49-F238E27FC236}">
                <a16:creationId xmlns:a16="http://schemas.microsoft.com/office/drawing/2014/main" id="{93B62C20-8255-4A88-188B-C2DD4D9736C7}"/>
              </a:ext>
            </a:extLst>
          </p:cNvPr>
          <p:cNvSpPr/>
          <p:nvPr/>
        </p:nvSpPr>
        <p:spPr>
          <a:xfrm>
            <a:off x="7437808" y="4175697"/>
            <a:ext cx="678094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 업로드</a:t>
            </a:r>
          </a:p>
        </p:txBody>
      </p:sp>
      <p:sp>
        <p:nvSpPr>
          <p:cNvPr id="88" name="모서리가 둥근 직사각형 53">
            <a:extLst>
              <a:ext uri="{FF2B5EF4-FFF2-40B4-BE49-F238E27FC236}">
                <a16:creationId xmlns:a16="http://schemas.microsoft.com/office/drawing/2014/main" id="{C3947C9F-846F-C6C5-7ECC-D3AA783D0F37}"/>
              </a:ext>
            </a:extLst>
          </p:cNvPr>
          <p:cNvSpPr/>
          <p:nvPr/>
        </p:nvSpPr>
        <p:spPr>
          <a:xfrm>
            <a:off x="8152847" y="4175697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</a:p>
        </p:txBody>
      </p:sp>
      <p:sp>
        <p:nvSpPr>
          <p:cNvPr id="89" name="모서리가 둥근 직사각형 53">
            <a:extLst>
              <a:ext uri="{FF2B5EF4-FFF2-40B4-BE49-F238E27FC236}">
                <a16:creationId xmlns:a16="http://schemas.microsoft.com/office/drawing/2014/main" id="{FDB8CF43-B715-D7B5-36AB-29D6B4D38203}"/>
              </a:ext>
            </a:extLst>
          </p:cNvPr>
          <p:cNvSpPr/>
          <p:nvPr/>
        </p:nvSpPr>
        <p:spPr>
          <a:xfrm>
            <a:off x="8689151" y="4175697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110" name="모서리가 둥근 직사각형 53">
            <a:extLst>
              <a:ext uri="{FF2B5EF4-FFF2-40B4-BE49-F238E27FC236}">
                <a16:creationId xmlns:a16="http://schemas.microsoft.com/office/drawing/2014/main" id="{85A9175E-AC87-ACEF-B09B-BCF5C17A5972}"/>
              </a:ext>
            </a:extLst>
          </p:cNvPr>
          <p:cNvSpPr/>
          <p:nvPr/>
        </p:nvSpPr>
        <p:spPr>
          <a:xfrm>
            <a:off x="1388604" y="441778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 수정</a:t>
            </a:r>
          </a:p>
        </p:txBody>
      </p:sp>
      <p:sp>
        <p:nvSpPr>
          <p:cNvPr id="111" name="모서리가 둥근 직사각형 53">
            <a:extLst>
              <a:ext uri="{FF2B5EF4-FFF2-40B4-BE49-F238E27FC236}">
                <a16:creationId xmlns:a16="http://schemas.microsoft.com/office/drawing/2014/main" id="{33E32C21-C140-565D-24B6-54BF1B5E91B3}"/>
              </a:ext>
            </a:extLst>
          </p:cNvPr>
          <p:cNvSpPr/>
          <p:nvPr/>
        </p:nvSpPr>
        <p:spPr>
          <a:xfrm>
            <a:off x="1995266" y="466942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cxnSp>
        <p:nvCxnSpPr>
          <p:cNvPr id="112" name="꺾인 연결선 83">
            <a:extLst>
              <a:ext uri="{FF2B5EF4-FFF2-40B4-BE49-F238E27FC236}">
                <a16:creationId xmlns:a16="http://schemas.microsoft.com/office/drawing/2014/main" id="{DC877043-9EBA-B23E-5974-35BEBC5619DD}"/>
              </a:ext>
            </a:extLst>
          </p:cNvPr>
          <p:cNvCxnSpPr>
            <a:cxnSpLocks/>
            <a:stCxn id="110" idx="2"/>
            <a:endCxn id="111" idx="1"/>
          </p:cNvCxnSpPr>
          <p:nvPr/>
        </p:nvCxnSpPr>
        <p:spPr>
          <a:xfrm rot="16200000" flipH="1">
            <a:off x="1840924" y="4609755"/>
            <a:ext cx="156960" cy="15172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114" name="꺾인 연결선 83">
            <a:extLst>
              <a:ext uri="{FF2B5EF4-FFF2-40B4-BE49-F238E27FC236}">
                <a16:creationId xmlns:a16="http://schemas.microsoft.com/office/drawing/2014/main" id="{124E1547-7C18-77AC-E83B-C63D5EA6D3C6}"/>
              </a:ext>
            </a:extLst>
          </p:cNvPr>
          <p:cNvCxnSpPr>
            <a:cxnSpLocks/>
            <a:stCxn id="54" idx="2"/>
            <a:endCxn id="110" idx="1"/>
          </p:cNvCxnSpPr>
          <p:nvPr/>
        </p:nvCxnSpPr>
        <p:spPr>
          <a:xfrm rot="16200000" flipH="1">
            <a:off x="564461" y="3688317"/>
            <a:ext cx="1491157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9" name="모서리가 둥근 직사각형 53">
            <a:extLst>
              <a:ext uri="{FF2B5EF4-FFF2-40B4-BE49-F238E27FC236}">
                <a16:creationId xmlns:a16="http://schemas.microsoft.com/office/drawing/2014/main" id="{79CA364F-445E-F575-3270-78618D280C95}"/>
              </a:ext>
            </a:extLst>
          </p:cNvPr>
          <p:cNvSpPr/>
          <p:nvPr/>
        </p:nvSpPr>
        <p:spPr>
          <a:xfrm>
            <a:off x="3116796" y="466942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22" name="모서리가 둥근 직사각형 53">
            <a:extLst>
              <a:ext uri="{FF2B5EF4-FFF2-40B4-BE49-F238E27FC236}">
                <a16:creationId xmlns:a16="http://schemas.microsoft.com/office/drawing/2014/main" id="{E4265225-C2EF-D4CF-3E57-85656A0142AA}"/>
              </a:ext>
            </a:extLst>
          </p:cNvPr>
          <p:cNvSpPr/>
          <p:nvPr/>
        </p:nvSpPr>
        <p:spPr>
          <a:xfrm>
            <a:off x="3649898" y="466942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모서리가 둥근 직사각형 53">
            <a:extLst>
              <a:ext uri="{FF2B5EF4-FFF2-40B4-BE49-F238E27FC236}">
                <a16:creationId xmlns:a16="http://schemas.microsoft.com/office/drawing/2014/main" id="{7EE6B74F-F19D-2A60-9F00-817E2670E528}"/>
              </a:ext>
            </a:extLst>
          </p:cNvPr>
          <p:cNvSpPr/>
          <p:nvPr/>
        </p:nvSpPr>
        <p:spPr>
          <a:xfrm>
            <a:off x="2722013" y="4175697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연수번호</a:t>
            </a:r>
          </a:p>
        </p:txBody>
      </p:sp>
      <p:sp>
        <p:nvSpPr>
          <p:cNvPr id="127" name="모서리가 둥근 직사각형 53">
            <a:extLst>
              <a:ext uri="{FF2B5EF4-FFF2-40B4-BE49-F238E27FC236}">
                <a16:creationId xmlns:a16="http://schemas.microsoft.com/office/drawing/2014/main" id="{DAA3786A-F772-9C35-F078-916630F9D01F}"/>
              </a:ext>
            </a:extLst>
          </p:cNvPr>
          <p:cNvSpPr/>
          <p:nvPr/>
        </p:nvSpPr>
        <p:spPr>
          <a:xfrm>
            <a:off x="4183000" y="466942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셔틀버스</a:t>
            </a:r>
          </a:p>
        </p:txBody>
      </p:sp>
      <p:sp>
        <p:nvSpPr>
          <p:cNvPr id="130" name="모서리가 둥근 직사각형 53">
            <a:extLst>
              <a:ext uri="{FF2B5EF4-FFF2-40B4-BE49-F238E27FC236}">
                <a16:creationId xmlns:a16="http://schemas.microsoft.com/office/drawing/2014/main" id="{5417861B-4C40-E522-6A1C-57F349F41327}"/>
              </a:ext>
            </a:extLst>
          </p:cNvPr>
          <p:cNvSpPr/>
          <p:nvPr/>
        </p:nvSpPr>
        <p:spPr>
          <a:xfrm>
            <a:off x="4719715" y="466942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33" name="모서리가 둥근 직사각형 53">
            <a:extLst>
              <a:ext uri="{FF2B5EF4-FFF2-40B4-BE49-F238E27FC236}">
                <a16:creationId xmlns:a16="http://schemas.microsoft.com/office/drawing/2014/main" id="{8E741A71-22DC-F6E5-EC7C-7B81274BD2EC}"/>
              </a:ext>
            </a:extLst>
          </p:cNvPr>
          <p:cNvSpPr/>
          <p:nvPr/>
        </p:nvSpPr>
        <p:spPr>
          <a:xfrm>
            <a:off x="5256019" y="466942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닫기</a:t>
            </a:r>
          </a:p>
        </p:txBody>
      </p:sp>
      <p:sp>
        <p:nvSpPr>
          <p:cNvPr id="134" name="모서리가 둥근 직사각형 53">
            <a:extLst>
              <a:ext uri="{FF2B5EF4-FFF2-40B4-BE49-F238E27FC236}">
                <a16:creationId xmlns:a16="http://schemas.microsoft.com/office/drawing/2014/main" id="{6BC814E2-956D-1D80-3B1B-8E003C1301E0}"/>
              </a:ext>
            </a:extLst>
          </p:cNvPr>
          <p:cNvSpPr/>
          <p:nvPr/>
        </p:nvSpPr>
        <p:spPr>
          <a:xfrm>
            <a:off x="3663219" y="4175697"/>
            <a:ext cx="56040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sp>
        <p:nvSpPr>
          <p:cNvPr id="146" name="모서리가 둥근 직사각형 53">
            <a:extLst>
              <a:ext uri="{FF2B5EF4-FFF2-40B4-BE49-F238E27FC236}">
                <a16:creationId xmlns:a16="http://schemas.microsoft.com/office/drawing/2014/main" id="{D222A0BC-19B0-8136-E613-D746757B6BFB}"/>
              </a:ext>
            </a:extLst>
          </p:cNvPr>
          <p:cNvSpPr/>
          <p:nvPr/>
        </p:nvSpPr>
        <p:spPr>
          <a:xfrm>
            <a:off x="4245634" y="4175697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55" name="모서리가 둥근 직사각형 53">
            <a:extLst>
              <a:ext uri="{FF2B5EF4-FFF2-40B4-BE49-F238E27FC236}">
                <a16:creationId xmlns:a16="http://schemas.microsoft.com/office/drawing/2014/main" id="{2701F2EE-9645-D2BC-0B00-46904BE6EDBD}"/>
              </a:ext>
            </a:extLst>
          </p:cNvPr>
          <p:cNvSpPr/>
          <p:nvPr/>
        </p:nvSpPr>
        <p:spPr>
          <a:xfrm>
            <a:off x="2530457" y="4669421"/>
            <a:ext cx="56040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sp>
        <p:nvSpPr>
          <p:cNvPr id="157" name="모서리가 둥근 직사각형 53">
            <a:extLst>
              <a:ext uri="{FF2B5EF4-FFF2-40B4-BE49-F238E27FC236}">
                <a16:creationId xmlns:a16="http://schemas.microsoft.com/office/drawing/2014/main" id="{96C5D9CF-4CDD-C51E-E19B-698318B715F1}"/>
              </a:ext>
            </a:extLst>
          </p:cNvPr>
          <p:cNvSpPr/>
          <p:nvPr/>
        </p:nvSpPr>
        <p:spPr>
          <a:xfrm>
            <a:off x="4537730" y="4912698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입소</a:t>
            </a:r>
          </a:p>
        </p:txBody>
      </p:sp>
      <p:cxnSp>
        <p:nvCxnSpPr>
          <p:cNvPr id="159" name="꺾인 연결선 83">
            <a:extLst>
              <a:ext uri="{FF2B5EF4-FFF2-40B4-BE49-F238E27FC236}">
                <a16:creationId xmlns:a16="http://schemas.microsoft.com/office/drawing/2014/main" id="{33268C36-BD1C-874B-227F-3E11F082039B}"/>
              </a:ext>
            </a:extLst>
          </p:cNvPr>
          <p:cNvCxnSpPr>
            <a:cxnSpLocks/>
            <a:stCxn id="127" idx="2"/>
            <a:endCxn id="157" idx="1"/>
          </p:cNvCxnSpPr>
          <p:nvPr/>
        </p:nvCxnSpPr>
        <p:spPr>
          <a:xfrm rot="16200000" flipH="1">
            <a:off x="4413430" y="4883073"/>
            <a:ext cx="148601" cy="9999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64" name="모서리가 둥근 직사각형 53">
            <a:extLst>
              <a:ext uri="{FF2B5EF4-FFF2-40B4-BE49-F238E27FC236}">
                <a16:creationId xmlns:a16="http://schemas.microsoft.com/office/drawing/2014/main" id="{BFC67F0A-2371-92DF-5D78-B6C981D106F6}"/>
              </a:ext>
            </a:extLst>
          </p:cNvPr>
          <p:cNvSpPr/>
          <p:nvPr/>
        </p:nvSpPr>
        <p:spPr>
          <a:xfrm>
            <a:off x="4969153" y="4912698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퇴소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모서리가 둥근 직사각형 53">
            <a:extLst>
              <a:ext uri="{FF2B5EF4-FFF2-40B4-BE49-F238E27FC236}">
                <a16:creationId xmlns:a16="http://schemas.microsoft.com/office/drawing/2014/main" id="{08BE6E16-F78B-E5ED-C66D-9EA8DF463348}"/>
              </a:ext>
            </a:extLst>
          </p:cNvPr>
          <p:cNvSpPr/>
          <p:nvPr/>
        </p:nvSpPr>
        <p:spPr>
          <a:xfrm>
            <a:off x="3473974" y="539746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cxnSp>
        <p:nvCxnSpPr>
          <p:cNvPr id="166" name="꺾인 연결선 83">
            <a:extLst>
              <a:ext uri="{FF2B5EF4-FFF2-40B4-BE49-F238E27FC236}">
                <a16:creationId xmlns:a16="http://schemas.microsoft.com/office/drawing/2014/main" id="{15AC0BD7-7A30-E198-A92B-58975651ACE9}"/>
              </a:ext>
            </a:extLst>
          </p:cNvPr>
          <p:cNvCxnSpPr>
            <a:cxnSpLocks/>
            <a:stCxn id="119" idx="2"/>
            <a:endCxn id="165" idx="1"/>
          </p:cNvCxnSpPr>
          <p:nvPr/>
        </p:nvCxnSpPr>
        <p:spPr>
          <a:xfrm rot="16200000" flipH="1">
            <a:off x="3106064" y="5124235"/>
            <a:ext cx="633372" cy="102447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69" name="모서리가 둥근 직사각형 53">
            <a:extLst>
              <a:ext uri="{FF2B5EF4-FFF2-40B4-BE49-F238E27FC236}">
                <a16:creationId xmlns:a16="http://schemas.microsoft.com/office/drawing/2014/main" id="{8DB82772-E85F-EF75-1850-4EC5F443C5CC}"/>
              </a:ext>
            </a:extLst>
          </p:cNvPr>
          <p:cNvSpPr/>
          <p:nvPr/>
        </p:nvSpPr>
        <p:spPr>
          <a:xfrm>
            <a:off x="3879212" y="539746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sp>
        <p:nvSpPr>
          <p:cNvPr id="171" name="모서리가 둥근 직사각형 53">
            <a:extLst>
              <a:ext uri="{FF2B5EF4-FFF2-40B4-BE49-F238E27FC236}">
                <a16:creationId xmlns:a16="http://schemas.microsoft.com/office/drawing/2014/main" id="{F66E2911-AF5A-51DE-07C8-6DB0DE28F799}"/>
              </a:ext>
            </a:extLst>
          </p:cNvPr>
          <p:cNvSpPr/>
          <p:nvPr/>
        </p:nvSpPr>
        <p:spPr>
          <a:xfrm>
            <a:off x="4052900" y="5164726"/>
            <a:ext cx="99279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해오름관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달맞이관</a:t>
            </a:r>
          </a:p>
        </p:txBody>
      </p:sp>
      <p:cxnSp>
        <p:nvCxnSpPr>
          <p:cNvPr id="172" name="꺾인 연결선 83">
            <a:extLst>
              <a:ext uri="{FF2B5EF4-FFF2-40B4-BE49-F238E27FC236}">
                <a16:creationId xmlns:a16="http://schemas.microsoft.com/office/drawing/2014/main" id="{484D978F-C61C-D0E9-7FBD-01BB64492B37}"/>
              </a:ext>
            </a:extLst>
          </p:cNvPr>
          <p:cNvCxnSpPr>
            <a:cxnSpLocks/>
            <a:stCxn id="122" idx="2"/>
            <a:endCxn id="171" idx="1"/>
          </p:cNvCxnSpPr>
          <p:nvPr/>
        </p:nvCxnSpPr>
        <p:spPr>
          <a:xfrm rot="16200000" flipH="1">
            <a:off x="3778450" y="4984951"/>
            <a:ext cx="400629" cy="14827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76" name="모서리가 둥근 직사각형 53">
            <a:extLst>
              <a:ext uri="{FF2B5EF4-FFF2-40B4-BE49-F238E27FC236}">
                <a16:creationId xmlns:a16="http://schemas.microsoft.com/office/drawing/2014/main" id="{BD6E27D9-994A-AC0E-A44B-1F8CEE97039B}"/>
              </a:ext>
            </a:extLst>
          </p:cNvPr>
          <p:cNvSpPr/>
          <p:nvPr/>
        </p:nvSpPr>
        <p:spPr>
          <a:xfrm>
            <a:off x="5083951" y="5164726"/>
            <a:ext cx="46314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79" name="모서리가 둥근 직사각형 53">
            <a:extLst>
              <a:ext uri="{FF2B5EF4-FFF2-40B4-BE49-F238E27FC236}">
                <a16:creationId xmlns:a16="http://schemas.microsoft.com/office/drawing/2014/main" id="{014D1DB7-CFD9-4779-BCE6-8DE5B1FB1066}"/>
              </a:ext>
            </a:extLst>
          </p:cNvPr>
          <p:cNvSpPr/>
          <p:nvPr/>
        </p:nvSpPr>
        <p:spPr>
          <a:xfrm>
            <a:off x="1388604" y="540892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이용</a:t>
            </a:r>
          </a:p>
        </p:txBody>
      </p:sp>
      <p:cxnSp>
        <p:nvCxnSpPr>
          <p:cNvPr id="180" name="꺾인 연결선 83">
            <a:extLst>
              <a:ext uri="{FF2B5EF4-FFF2-40B4-BE49-F238E27FC236}">
                <a16:creationId xmlns:a16="http://schemas.microsoft.com/office/drawing/2014/main" id="{97859259-1683-3EE3-D16D-B924F126C739}"/>
              </a:ext>
            </a:extLst>
          </p:cNvPr>
          <p:cNvCxnSpPr>
            <a:cxnSpLocks/>
            <a:stCxn id="54" idx="2"/>
            <a:endCxn id="179" idx="1"/>
          </p:cNvCxnSpPr>
          <p:nvPr/>
        </p:nvCxnSpPr>
        <p:spPr>
          <a:xfrm rot="16200000" flipH="1">
            <a:off x="68893" y="4183885"/>
            <a:ext cx="2482292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2" name="모서리가 둥근 직사각형 53">
            <a:extLst>
              <a:ext uri="{FF2B5EF4-FFF2-40B4-BE49-F238E27FC236}">
                <a16:creationId xmlns:a16="http://schemas.microsoft.com/office/drawing/2014/main" id="{7B74D48A-16E4-8DD5-01B3-BCA88C482511}"/>
              </a:ext>
            </a:extLst>
          </p:cNvPr>
          <p:cNvSpPr/>
          <p:nvPr/>
        </p:nvSpPr>
        <p:spPr>
          <a:xfrm>
            <a:off x="1995266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일자</a:t>
            </a:r>
          </a:p>
        </p:txBody>
      </p:sp>
      <p:cxnSp>
        <p:nvCxnSpPr>
          <p:cNvPr id="183" name="꺾인 연결선 83">
            <a:extLst>
              <a:ext uri="{FF2B5EF4-FFF2-40B4-BE49-F238E27FC236}">
                <a16:creationId xmlns:a16="http://schemas.microsoft.com/office/drawing/2014/main" id="{E72C411D-83BE-37F5-7FC2-B4DAAE022B90}"/>
              </a:ext>
            </a:extLst>
          </p:cNvPr>
          <p:cNvCxnSpPr>
            <a:cxnSpLocks/>
            <a:stCxn id="179" idx="2"/>
            <a:endCxn id="182" idx="1"/>
          </p:cNvCxnSpPr>
          <p:nvPr/>
        </p:nvCxnSpPr>
        <p:spPr>
          <a:xfrm rot="16200000" flipH="1">
            <a:off x="1840924" y="5600890"/>
            <a:ext cx="156960" cy="15172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6" name="모서리가 둥근 직사각형 53">
            <a:extLst>
              <a:ext uri="{FF2B5EF4-FFF2-40B4-BE49-F238E27FC236}">
                <a16:creationId xmlns:a16="http://schemas.microsoft.com/office/drawing/2014/main" id="{4FB5748D-1FC7-BD55-9C9E-415497491BBB}"/>
              </a:ext>
            </a:extLst>
          </p:cNvPr>
          <p:cNvSpPr/>
          <p:nvPr/>
        </p:nvSpPr>
        <p:spPr>
          <a:xfrm>
            <a:off x="3205200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sp>
        <p:nvSpPr>
          <p:cNvPr id="187" name="모서리가 둥근 직사각형 53">
            <a:extLst>
              <a:ext uri="{FF2B5EF4-FFF2-40B4-BE49-F238E27FC236}">
                <a16:creationId xmlns:a16="http://schemas.microsoft.com/office/drawing/2014/main" id="{150CDAAF-B04F-8ED9-B608-A3F53CB05A16}"/>
              </a:ext>
            </a:extLst>
          </p:cNvPr>
          <p:cNvSpPr/>
          <p:nvPr/>
        </p:nvSpPr>
        <p:spPr>
          <a:xfrm>
            <a:off x="3733259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88" name="모서리가 둥근 직사각형 53">
            <a:extLst>
              <a:ext uri="{FF2B5EF4-FFF2-40B4-BE49-F238E27FC236}">
                <a16:creationId xmlns:a16="http://schemas.microsoft.com/office/drawing/2014/main" id="{006DF9A2-9224-098D-B584-BA9F451458C9}"/>
              </a:ext>
            </a:extLst>
          </p:cNvPr>
          <p:cNvSpPr/>
          <p:nvPr/>
        </p:nvSpPr>
        <p:spPr>
          <a:xfrm>
            <a:off x="4270397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189" name="모서리가 둥근 직사각형 53">
            <a:extLst>
              <a:ext uri="{FF2B5EF4-FFF2-40B4-BE49-F238E27FC236}">
                <a16:creationId xmlns:a16="http://schemas.microsoft.com/office/drawing/2014/main" id="{984303A9-0B5B-1364-9D97-B619B553496D}"/>
              </a:ext>
            </a:extLst>
          </p:cNvPr>
          <p:cNvSpPr/>
          <p:nvPr/>
        </p:nvSpPr>
        <p:spPr>
          <a:xfrm>
            <a:off x="4811119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sp>
        <p:nvSpPr>
          <p:cNvPr id="190" name="모서리가 둥근 직사각형 53">
            <a:extLst>
              <a:ext uri="{FF2B5EF4-FFF2-40B4-BE49-F238E27FC236}">
                <a16:creationId xmlns:a16="http://schemas.microsoft.com/office/drawing/2014/main" id="{675054A8-A6E2-29D6-7B4E-C5D9DC130C78}"/>
              </a:ext>
            </a:extLst>
          </p:cNvPr>
          <p:cNvSpPr/>
          <p:nvPr/>
        </p:nvSpPr>
        <p:spPr>
          <a:xfrm>
            <a:off x="5340121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수용인원</a:t>
            </a:r>
          </a:p>
        </p:txBody>
      </p:sp>
      <p:sp>
        <p:nvSpPr>
          <p:cNvPr id="191" name="모서리가 둥근 직사각형 53">
            <a:extLst>
              <a:ext uri="{FF2B5EF4-FFF2-40B4-BE49-F238E27FC236}">
                <a16:creationId xmlns:a16="http://schemas.microsoft.com/office/drawing/2014/main" id="{D3EE28F6-4295-6B2B-681A-848DB62D0DAF}"/>
              </a:ext>
            </a:extLst>
          </p:cNvPr>
          <p:cNvSpPr/>
          <p:nvPr/>
        </p:nvSpPr>
        <p:spPr>
          <a:xfrm>
            <a:off x="5860231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192" name="모서리가 둥근 직사각형 53">
            <a:extLst>
              <a:ext uri="{FF2B5EF4-FFF2-40B4-BE49-F238E27FC236}">
                <a16:creationId xmlns:a16="http://schemas.microsoft.com/office/drawing/2014/main" id="{B912DF5C-AAC2-B8EB-DDF3-543BD16B7271}"/>
              </a:ext>
            </a:extLst>
          </p:cNvPr>
          <p:cNvSpPr/>
          <p:nvPr/>
        </p:nvSpPr>
        <p:spPr>
          <a:xfrm>
            <a:off x="6393289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이용시간</a:t>
            </a:r>
          </a:p>
        </p:txBody>
      </p:sp>
      <p:sp>
        <p:nvSpPr>
          <p:cNvPr id="193" name="모서리가 둥근 직사각형 53">
            <a:extLst>
              <a:ext uri="{FF2B5EF4-FFF2-40B4-BE49-F238E27FC236}">
                <a16:creationId xmlns:a16="http://schemas.microsoft.com/office/drawing/2014/main" id="{E6471E19-3922-F4FB-250D-7B020CDDDE23}"/>
              </a:ext>
            </a:extLst>
          </p:cNvPr>
          <p:cNvSpPr/>
          <p:nvPr/>
        </p:nvSpPr>
        <p:spPr>
          <a:xfrm>
            <a:off x="6744048" y="590243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오전</a:t>
            </a:r>
          </a:p>
        </p:txBody>
      </p:sp>
      <p:cxnSp>
        <p:nvCxnSpPr>
          <p:cNvPr id="194" name="꺾인 연결선 83">
            <a:extLst>
              <a:ext uri="{FF2B5EF4-FFF2-40B4-BE49-F238E27FC236}">
                <a16:creationId xmlns:a16="http://schemas.microsoft.com/office/drawing/2014/main" id="{01AD4F46-7005-152F-421A-61716A72B8A5}"/>
              </a:ext>
            </a:extLst>
          </p:cNvPr>
          <p:cNvCxnSpPr>
            <a:cxnSpLocks/>
            <a:stCxn id="192" idx="2"/>
            <a:endCxn id="193" idx="1"/>
          </p:cNvCxnSpPr>
          <p:nvPr/>
        </p:nvCxnSpPr>
        <p:spPr>
          <a:xfrm rot="16200000" flipH="1">
            <a:off x="6622431" y="5875497"/>
            <a:ext cx="147207" cy="96028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97" name="모서리가 둥근 직사각형 53">
            <a:extLst>
              <a:ext uri="{FF2B5EF4-FFF2-40B4-BE49-F238E27FC236}">
                <a16:creationId xmlns:a16="http://schemas.microsoft.com/office/drawing/2014/main" id="{1759F001-D8B7-E113-E4C6-B9402EB3B8DF}"/>
              </a:ext>
            </a:extLst>
          </p:cNvPr>
          <p:cNvSpPr/>
          <p:nvPr/>
        </p:nvSpPr>
        <p:spPr>
          <a:xfrm>
            <a:off x="7161071" y="590243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8" name="모서리가 둥근 직사각형 53">
            <a:extLst>
              <a:ext uri="{FF2B5EF4-FFF2-40B4-BE49-F238E27FC236}">
                <a16:creationId xmlns:a16="http://schemas.microsoft.com/office/drawing/2014/main" id="{69A2E9C8-8B6E-A0D9-1A6E-640CBF466B9C}"/>
              </a:ext>
            </a:extLst>
          </p:cNvPr>
          <p:cNvSpPr/>
          <p:nvPr/>
        </p:nvSpPr>
        <p:spPr>
          <a:xfrm>
            <a:off x="7563617" y="590243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9" name="모서리가 둥근 직사각형 53">
            <a:extLst>
              <a:ext uri="{FF2B5EF4-FFF2-40B4-BE49-F238E27FC236}">
                <a16:creationId xmlns:a16="http://schemas.microsoft.com/office/drawing/2014/main" id="{356FE5BF-C21D-B3CC-7A77-C9F9DB0BCB5C}"/>
              </a:ext>
            </a:extLst>
          </p:cNvPr>
          <p:cNvSpPr/>
          <p:nvPr/>
        </p:nvSpPr>
        <p:spPr>
          <a:xfrm>
            <a:off x="5578071" y="5164726"/>
            <a:ext cx="46314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203" name="모서리가 둥근 직사각형 53">
            <a:extLst>
              <a:ext uri="{FF2B5EF4-FFF2-40B4-BE49-F238E27FC236}">
                <a16:creationId xmlns:a16="http://schemas.microsoft.com/office/drawing/2014/main" id="{6231624C-F351-2BFC-00FE-058F25AD5D6E}"/>
              </a:ext>
            </a:extLst>
          </p:cNvPr>
          <p:cNvSpPr/>
          <p:nvPr/>
        </p:nvSpPr>
        <p:spPr>
          <a:xfrm>
            <a:off x="6926445" y="5660556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</a:p>
        </p:txBody>
      </p:sp>
      <p:sp>
        <p:nvSpPr>
          <p:cNvPr id="206" name="모서리가 둥근 직사각형 53">
            <a:extLst>
              <a:ext uri="{FF2B5EF4-FFF2-40B4-BE49-F238E27FC236}">
                <a16:creationId xmlns:a16="http://schemas.microsoft.com/office/drawing/2014/main" id="{628CCC4D-6654-83DF-51CB-42E5F9E74232}"/>
              </a:ext>
            </a:extLst>
          </p:cNvPr>
          <p:cNvSpPr/>
          <p:nvPr/>
        </p:nvSpPr>
        <p:spPr>
          <a:xfrm>
            <a:off x="1388604" y="5961630"/>
            <a:ext cx="996341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숙소이용범위 배정</a:t>
            </a:r>
          </a:p>
        </p:txBody>
      </p:sp>
      <p:cxnSp>
        <p:nvCxnSpPr>
          <p:cNvPr id="208" name="꺾인 연결선 83">
            <a:extLst>
              <a:ext uri="{FF2B5EF4-FFF2-40B4-BE49-F238E27FC236}">
                <a16:creationId xmlns:a16="http://schemas.microsoft.com/office/drawing/2014/main" id="{056D95BD-97F8-367C-CB9A-FC75077BDC3B}"/>
              </a:ext>
            </a:extLst>
          </p:cNvPr>
          <p:cNvCxnSpPr>
            <a:cxnSpLocks/>
            <a:stCxn id="54" idx="2"/>
            <a:endCxn id="206" idx="1"/>
          </p:cNvCxnSpPr>
          <p:nvPr/>
        </p:nvCxnSpPr>
        <p:spPr>
          <a:xfrm rot="16200000" flipH="1">
            <a:off x="-207462" y="4460240"/>
            <a:ext cx="3035002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12" name="모서리가 둥근 직사각형 53">
            <a:extLst>
              <a:ext uri="{FF2B5EF4-FFF2-40B4-BE49-F238E27FC236}">
                <a16:creationId xmlns:a16="http://schemas.microsoft.com/office/drawing/2014/main" id="{85176F7C-C85F-AEE0-6D21-A3BE2D37A992}"/>
              </a:ext>
            </a:extLst>
          </p:cNvPr>
          <p:cNvSpPr/>
          <p:nvPr/>
        </p:nvSpPr>
        <p:spPr>
          <a:xfrm>
            <a:off x="7463048" y="5660556"/>
            <a:ext cx="820493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이용 예약</a:t>
            </a:r>
          </a:p>
        </p:txBody>
      </p:sp>
      <p:sp>
        <p:nvSpPr>
          <p:cNvPr id="218" name="모서리가 둥근 직사각형 53">
            <a:extLst>
              <a:ext uri="{FF2B5EF4-FFF2-40B4-BE49-F238E27FC236}">
                <a16:creationId xmlns:a16="http://schemas.microsoft.com/office/drawing/2014/main" id="{D2EF6219-4287-F76F-C67C-885E63CBCF7E}"/>
              </a:ext>
            </a:extLst>
          </p:cNvPr>
          <p:cNvSpPr/>
          <p:nvPr/>
        </p:nvSpPr>
        <p:spPr>
          <a:xfrm>
            <a:off x="776536" y="624186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등록</a:t>
            </a:r>
          </a:p>
        </p:txBody>
      </p:sp>
      <p:cxnSp>
        <p:nvCxnSpPr>
          <p:cNvPr id="219" name="꺾인 연결선 59">
            <a:extLst>
              <a:ext uri="{FF2B5EF4-FFF2-40B4-BE49-F238E27FC236}">
                <a16:creationId xmlns:a16="http://schemas.microsoft.com/office/drawing/2014/main" id="{2A09D54F-F0FB-086E-3C54-23D7EC13990F}"/>
              </a:ext>
            </a:extLst>
          </p:cNvPr>
          <p:cNvCxnSpPr>
            <a:cxnSpLocks/>
            <a:stCxn id="37" idx="2"/>
            <a:endCxn id="218" idx="1"/>
          </p:cNvCxnSpPr>
          <p:nvPr/>
        </p:nvCxnSpPr>
        <p:spPr>
          <a:xfrm rot="16200000" flipH="1">
            <a:off x="-1331446" y="4228556"/>
            <a:ext cx="4104328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모서리가 둥근 직사각형 53">
            <a:extLst>
              <a:ext uri="{FF2B5EF4-FFF2-40B4-BE49-F238E27FC236}">
                <a16:creationId xmlns:a16="http://schemas.microsoft.com/office/drawing/2014/main" id="{72C24B5E-D12E-8230-A5D4-B96FFB97336C}"/>
              </a:ext>
            </a:extLst>
          </p:cNvPr>
          <p:cNvSpPr/>
          <p:nvPr/>
        </p:nvSpPr>
        <p:spPr>
          <a:xfrm>
            <a:off x="2403572" y="5961630"/>
            <a:ext cx="996341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231" name="모서리가 둥근 직사각형 53">
            <a:extLst>
              <a:ext uri="{FF2B5EF4-FFF2-40B4-BE49-F238E27FC236}">
                <a16:creationId xmlns:a16="http://schemas.microsoft.com/office/drawing/2014/main" id="{B0773979-D3A4-3879-39FB-F976A94A13E0}"/>
              </a:ext>
            </a:extLst>
          </p:cNvPr>
          <p:cNvSpPr/>
          <p:nvPr/>
        </p:nvSpPr>
        <p:spPr>
          <a:xfrm>
            <a:off x="7044959" y="309471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등록일</a:t>
            </a:r>
          </a:p>
        </p:txBody>
      </p:sp>
      <p:sp>
        <p:nvSpPr>
          <p:cNvPr id="9" name="모서리가 둥근 직사각형 53">
            <a:extLst>
              <a:ext uri="{FF2B5EF4-FFF2-40B4-BE49-F238E27FC236}">
                <a16:creationId xmlns:a16="http://schemas.microsoft.com/office/drawing/2014/main" id="{0C37D5E3-39CB-D58E-2356-3AF135E17510}"/>
              </a:ext>
            </a:extLst>
          </p:cNvPr>
          <p:cNvSpPr/>
          <p:nvPr/>
        </p:nvSpPr>
        <p:spPr>
          <a:xfrm>
            <a:off x="2547489" y="5660556"/>
            <a:ext cx="63434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대표이미지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09EF4D53-8F94-C953-BB7D-29AC23E1EDC9}"/>
              </a:ext>
            </a:extLst>
          </p:cNvPr>
          <p:cNvSpPr/>
          <p:nvPr/>
        </p:nvSpPr>
        <p:spPr>
          <a:xfrm>
            <a:off x="7961464" y="590243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저녁</a:t>
            </a:r>
          </a:p>
        </p:txBody>
      </p:sp>
    </p:spTree>
    <p:extLst>
      <p:ext uri="{BB962C8B-B14F-4D97-AF65-F5344CB8AC3E}">
        <p14:creationId xmlns:p14="http://schemas.microsoft.com/office/powerpoint/2010/main" val="264735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550000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시설관리자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23923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캘린더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25328" y="-281311"/>
            <a:ext cx="244807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83195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정보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373509" y="2523601"/>
            <a:ext cx="694418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83">
            <a:extLst>
              <a:ext uri="{FF2B5EF4-FFF2-40B4-BE49-F238E27FC236}">
                <a16:creationId xmlns:a16="http://schemas.microsoft.com/office/drawing/2014/main" id="{4C2211F8-1E64-236F-4C50-A00F6D91E83B}"/>
              </a:ext>
            </a:extLst>
          </p:cNvPr>
          <p:cNvCxnSpPr>
            <a:cxnSpLocks/>
            <a:stCxn id="54" idx="2"/>
            <a:endCxn id="15" idx="1"/>
          </p:cNvCxnSpPr>
          <p:nvPr/>
        </p:nvCxnSpPr>
        <p:spPr>
          <a:xfrm rot="16200000" flipH="1">
            <a:off x="1233813" y="3018965"/>
            <a:ext cx="152453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D8618B8C-BB91-DF02-4F63-675687C45149}"/>
              </a:ext>
            </a:extLst>
          </p:cNvPr>
          <p:cNvSpPr/>
          <p:nvPr/>
        </p:nvSpPr>
        <p:spPr>
          <a:xfrm>
            <a:off x="1388604" y="307908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연수구분</a:t>
            </a:r>
          </a:p>
        </p:txBody>
      </p:sp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C3CD73FB-3262-378C-557D-1F2ECBB66114}"/>
              </a:ext>
            </a:extLst>
          </p:cNvPr>
          <p:cNvSpPr/>
          <p:nvPr/>
        </p:nvSpPr>
        <p:spPr>
          <a:xfrm>
            <a:off x="776536" y="231459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년월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꺾인 연결선 59">
            <a:extLst>
              <a:ext uri="{FF2B5EF4-FFF2-40B4-BE49-F238E27FC236}">
                <a16:creationId xmlns:a16="http://schemas.microsoft.com/office/drawing/2014/main" id="{E5FE623C-3127-BAC2-4353-1E129EF675CC}"/>
              </a:ext>
            </a:extLst>
          </p:cNvPr>
          <p:cNvCxnSpPr>
            <a:cxnSpLocks/>
            <a:stCxn id="37" idx="2"/>
            <a:endCxn id="12" idx="1"/>
          </p:cNvCxnSpPr>
          <p:nvPr/>
        </p:nvCxnSpPr>
        <p:spPr>
          <a:xfrm rot="16200000" flipH="1">
            <a:off x="632188" y="2264922"/>
            <a:ext cx="177060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83">
            <a:extLst>
              <a:ext uri="{FF2B5EF4-FFF2-40B4-BE49-F238E27FC236}">
                <a16:creationId xmlns:a16="http://schemas.microsoft.com/office/drawing/2014/main" id="{464AE250-C557-7A35-7C79-6E2F4C0D2509}"/>
              </a:ext>
            </a:extLst>
          </p:cNvPr>
          <p:cNvCxnSpPr>
            <a:cxnSpLocks/>
            <a:stCxn id="12" idx="2"/>
            <a:endCxn id="18" idx="1"/>
          </p:cNvCxnSpPr>
          <p:nvPr/>
        </p:nvCxnSpPr>
        <p:spPr>
          <a:xfrm rot="16200000" flipH="1">
            <a:off x="1226324" y="2509096"/>
            <a:ext cx="16743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48B64833-1829-1ABB-89BD-B4C90B92DB78}"/>
              </a:ext>
            </a:extLst>
          </p:cNvPr>
          <p:cNvSpPr/>
          <p:nvPr/>
        </p:nvSpPr>
        <p:spPr>
          <a:xfrm>
            <a:off x="1388604" y="257670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년도 선택</a:t>
            </a:r>
          </a:p>
        </p:txBody>
      </p:sp>
      <p:sp>
        <p:nvSpPr>
          <p:cNvPr id="21" name="모서리가 둥근 직사각형 53">
            <a:extLst>
              <a:ext uri="{FF2B5EF4-FFF2-40B4-BE49-F238E27FC236}">
                <a16:creationId xmlns:a16="http://schemas.microsoft.com/office/drawing/2014/main" id="{594D454B-3191-002D-32FC-329D74CB9C57}"/>
              </a:ext>
            </a:extLst>
          </p:cNvPr>
          <p:cNvSpPr/>
          <p:nvPr/>
        </p:nvSpPr>
        <p:spPr>
          <a:xfrm>
            <a:off x="2344421" y="257670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월 선택</a:t>
            </a:r>
          </a:p>
        </p:txBody>
      </p:sp>
      <p:sp>
        <p:nvSpPr>
          <p:cNvPr id="30" name="모서리가 둥근 직사각형 53">
            <a:extLst>
              <a:ext uri="{FF2B5EF4-FFF2-40B4-BE49-F238E27FC236}">
                <a16:creationId xmlns:a16="http://schemas.microsoft.com/office/drawing/2014/main" id="{C735E447-EFEA-7705-620F-E04124F546CA}"/>
              </a:ext>
            </a:extLst>
          </p:cNvPr>
          <p:cNvSpPr/>
          <p:nvPr/>
        </p:nvSpPr>
        <p:spPr>
          <a:xfrm>
            <a:off x="2344420" y="307908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모서리가 둥근 직사각형 53">
            <a:extLst>
              <a:ext uri="{FF2B5EF4-FFF2-40B4-BE49-F238E27FC236}">
                <a16:creationId xmlns:a16="http://schemas.microsoft.com/office/drawing/2014/main" id="{CF6DAEC3-3912-95F5-CA9A-8D448555D7FC}"/>
              </a:ext>
            </a:extLst>
          </p:cNvPr>
          <p:cNvSpPr/>
          <p:nvPr/>
        </p:nvSpPr>
        <p:spPr>
          <a:xfrm>
            <a:off x="3282708" y="307908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연수일정</a:t>
            </a:r>
          </a:p>
        </p:txBody>
      </p:sp>
      <p:sp>
        <p:nvSpPr>
          <p:cNvPr id="32" name="모서리가 둥근 직사각형 53">
            <a:extLst>
              <a:ext uri="{FF2B5EF4-FFF2-40B4-BE49-F238E27FC236}">
                <a16:creationId xmlns:a16="http://schemas.microsoft.com/office/drawing/2014/main" id="{75F5290A-5CF4-5124-2599-8CC8854D6E8F}"/>
              </a:ext>
            </a:extLst>
          </p:cNvPr>
          <p:cNvSpPr/>
          <p:nvPr/>
        </p:nvSpPr>
        <p:spPr>
          <a:xfrm>
            <a:off x="6102833" y="307908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급식</a:t>
            </a:r>
          </a:p>
        </p:txBody>
      </p:sp>
      <p:sp>
        <p:nvSpPr>
          <p:cNvPr id="25" name="모서리가 둥근 직사각형 53">
            <a:extLst>
              <a:ext uri="{FF2B5EF4-FFF2-40B4-BE49-F238E27FC236}">
                <a16:creationId xmlns:a16="http://schemas.microsoft.com/office/drawing/2014/main" id="{3897D73D-261E-179B-2D99-C8599C00319A}"/>
              </a:ext>
            </a:extLst>
          </p:cNvPr>
          <p:cNvSpPr/>
          <p:nvPr/>
        </p:nvSpPr>
        <p:spPr>
          <a:xfrm>
            <a:off x="4223627" y="307908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연수인원</a:t>
            </a:r>
          </a:p>
        </p:txBody>
      </p:sp>
      <p:sp>
        <p:nvSpPr>
          <p:cNvPr id="28" name="모서리가 둥근 직사각형 53">
            <a:extLst>
              <a:ext uri="{FF2B5EF4-FFF2-40B4-BE49-F238E27FC236}">
                <a16:creationId xmlns:a16="http://schemas.microsoft.com/office/drawing/2014/main" id="{27C7E035-DD1A-9695-BFA1-A5D5BC29CC0C}"/>
              </a:ext>
            </a:extLst>
          </p:cNvPr>
          <p:cNvSpPr/>
          <p:nvPr/>
        </p:nvSpPr>
        <p:spPr>
          <a:xfrm>
            <a:off x="5167708" y="307908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</a:p>
        </p:txBody>
      </p:sp>
      <p:sp>
        <p:nvSpPr>
          <p:cNvPr id="57" name="모서리가 둥근 직사각형 53">
            <a:extLst>
              <a:ext uri="{FF2B5EF4-FFF2-40B4-BE49-F238E27FC236}">
                <a16:creationId xmlns:a16="http://schemas.microsoft.com/office/drawing/2014/main" id="{116D8EE6-5F12-8B59-DCC1-64CB3DA04B5C}"/>
              </a:ext>
            </a:extLst>
          </p:cNvPr>
          <p:cNvSpPr/>
          <p:nvPr/>
        </p:nvSpPr>
        <p:spPr>
          <a:xfrm>
            <a:off x="7990923" y="308675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E59DFCA1-ADAE-D307-EB6A-13F3312CE82E}"/>
              </a:ext>
            </a:extLst>
          </p:cNvPr>
          <p:cNvSpPr/>
          <p:nvPr/>
        </p:nvSpPr>
        <p:spPr>
          <a:xfrm>
            <a:off x="8700529" y="308675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닫기</a:t>
            </a:r>
          </a:p>
        </p:txBody>
      </p:sp>
      <p:cxnSp>
        <p:nvCxnSpPr>
          <p:cNvPr id="71" name="꺾인 연결선 83">
            <a:extLst>
              <a:ext uri="{FF2B5EF4-FFF2-40B4-BE49-F238E27FC236}">
                <a16:creationId xmlns:a16="http://schemas.microsoft.com/office/drawing/2014/main" id="{29234DA9-8783-3F6C-6C60-7C43F06C91E2}"/>
              </a:ext>
            </a:extLst>
          </p:cNvPr>
          <p:cNvCxnSpPr>
            <a:cxnSpLocks/>
            <a:stCxn id="54" idx="2"/>
            <a:endCxn id="72" idx="1"/>
          </p:cNvCxnSpPr>
          <p:nvPr/>
        </p:nvCxnSpPr>
        <p:spPr>
          <a:xfrm rot="16200000" flipH="1">
            <a:off x="1115181" y="3137597"/>
            <a:ext cx="38971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2" name="모서리가 둥근 직사각형 53">
            <a:extLst>
              <a:ext uri="{FF2B5EF4-FFF2-40B4-BE49-F238E27FC236}">
                <a16:creationId xmlns:a16="http://schemas.microsoft.com/office/drawing/2014/main" id="{30DA973E-A2BD-942A-564A-4AB20675B8C0}"/>
              </a:ext>
            </a:extLst>
          </p:cNvPr>
          <p:cNvSpPr/>
          <p:nvPr/>
        </p:nvSpPr>
        <p:spPr>
          <a:xfrm>
            <a:off x="1388604" y="331634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 명단</a:t>
            </a:r>
          </a:p>
        </p:txBody>
      </p:sp>
      <p:sp>
        <p:nvSpPr>
          <p:cNvPr id="74" name="모서리가 둥근 직사각형 53">
            <a:extLst>
              <a:ext uri="{FF2B5EF4-FFF2-40B4-BE49-F238E27FC236}">
                <a16:creationId xmlns:a16="http://schemas.microsoft.com/office/drawing/2014/main" id="{B2D77A5B-A066-32FF-1C33-654AB445BF0F}"/>
              </a:ext>
            </a:extLst>
          </p:cNvPr>
          <p:cNvSpPr/>
          <p:nvPr/>
        </p:nvSpPr>
        <p:spPr>
          <a:xfrm>
            <a:off x="1941942" y="3558985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cxnSp>
        <p:nvCxnSpPr>
          <p:cNvPr id="75" name="꺾인 연결선 83">
            <a:extLst>
              <a:ext uri="{FF2B5EF4-FFF2-40B4-BE49-F238E27FC236}">
                <a16:creationId xmlns:a16="http://schemas.microsoft.com/office/drawing/2014/main" id="{9B623BF8-5F5B-E9A8-0E15-B82FEA601823}"/>
              </a:ext>
            </a:extLst>
          </p:cNvPr>
          <p:cNvCxnSpPr>
            <a:cxnSpLocks/>
            <a:stCxn id="72" idx="2"/>
            <a:endCxn id="74" idx="1"/>
          </p:cNvCxnSpPr>
          <p:nvPr/>
        </p:nvCxnSpPr>
        <p:spPr>
          <a:xfrm rot="16200000" flipH="1">
            <a:off x="1818760" y="3530478"/>
            <a:ext cx="147965" cy="9840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9" name="모서리가 둥근 직사각형 53">
            <a:extLst>
              <a:ext uri="{FF2B5EF4-FFF2-40B4-BE49-F238E27FC236}">
                <a16:creationId xmlns:a16="http://schemas.microsoft.com/office/drawing/2014/main" id="{CD34EBCE-A4BD-8FD9-7E31-00E640526100}"/>
              </a:ext>
            </a:extLst>
          </p:cNvPr>
          <p:cNvSpPr/>
          <p:nvPr/>
        </p:nvSpPr>
        <p:spPr>
          <a:xfrm>
            <a:off x="2349341" y="3558985"/>
            <a:ext cx="347969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모서리가 둥근 직사각형 53">
            <a:extLst>
              <a:ext uri="{FF2B5EF4-FFF2-40B4-BE49-F238E27FC236}">
                <a16:creationId xmlns:a16="http://schemas.microsoft.com/office/drawing/2014/main" id="{3DE25EA2-B9AC-63D0-CF4B-74A87F106691}"/>
              </a:ext>
            </a:extLst>
          </p:cNvPr>
          <p:cNvSpPr/>
          <p:nvPr/>
        </p:nvSpPr>
        <p:spPr>
          <a:xfrm>
            <a:off x="3256108" y="3558985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sp>
        <p:nvSpPr>
          <p:cNvPr id="82" name="모서리가 둥근 직사각형 53">
            <a:extLst>
              <a:ext uri="{FF2B5EF4-FFF2-40B4-BE49-F238E27FC236}">
                <a16:creationId xmlns:a16="http://schemas.microsoft.com/office/drawing/2014/main" id="{56672904-762F-2BBE-5CAE-BB8187458F39}"/>
              </a:ext>
            </a:extLst>
          </p:cNvPr>
          <p:cNvSpPr/>
          <p:nvPr/>
        </p:nvSpPr>
        <p:spPr>
          <a:xfrm>
            <a:off x="4789245" y="35589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</a:t>
            </a:r>
          </a:p>
        </p:txBody>
      </p:sp>
      <p:sp>
        <p:nvSpPr>
          <p:cNvPr id="83" name="모서리가 둥근 직사각형 53">
            <a:extLst>
              <a:ext uri="{FF2B5EF4-FFF2-40B4-BE49-F238E27FC236}">
                <a16:creationId xmlns:a16="http://schemas.microsoft.com/office/drawing/2014/main" id="{A7121203-5747-1E9A-0C58-B01A843686D3}"/>
              </a:ext>
            </a:extLst>
          </p:cNvPr>
          <p:cNvSpPr/>
          <p:nvPr/>
        </p:nvSpPr>
        <p:spPr>
          <a:xfrm>
            <a:off x="5323340" y="35589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셔틀버스</a:t>
            </a:r>
          </a:p>
        </p:txBody>
      </p:sp>
      <p:sp>
        <p:nvSpPr>
          <p:cNvPr id="84" name="모서리가 둥근 직사각형 53">
            <a:extLst>
              <a:ext uri="{FF2B5EF4-FFF2-40B4-BE49-F238E27FC236}">
                <a16:creationId xmlns:a16="http://schemas.microsoft.com/office/drawing/2014/main" id="{561BD48F-2AA2-2FC0-2650-F46604B458D4}"/>
              </a:ext>
            </a:extLst>
          </p:cNvPr>
          <p:cNvSpPr/>
          <p:nvPr/>
        </p:nvSpPr>
        <p:spPr>
          <a:xfrm>
            <a:off x="5868255" y="35589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선택삭제</a:t>
            </a:r>
          </a:p>
        </p:txBody>
      </p:sp>
      <p:sp>
        <p:nvSpPr>
          <p:cNvPr id="85" name="모서리가 둥근 직사각형 53">
            <a:extLst>
              <a:ext uri="{FF2B5EF4-FFF2-40B4-BE49-F238E27FC236}">
                <a16:creationId xmlns:a16="http://schemas.microsoft.com/office/drawing/2014/main" id="{74161AA3-3D5C-313D-0B01-36AA49213A0E}"/>
              </a:ext>
            </a:extLst>
          </p:cNvPr>
          <p:cNvSpPr/>
          <p:nvPr/>
        </p:nvSpPr>
        <p:spPr>
          <a:xfrm>
            <a:off x="6411155" y="3558985"/>
            <a:ext cx="992796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엑셀양식 다운로드</a:t>
            </a:r>
          </a:p>
        </p:txBody>
      </p:sp>
      <p:sp>
        <p:nvSpPr>
          <p:cNvPr id="86" name="모서리가 둥근 직사각형 53">
            <a:extLst>
              <a:ext uri="{FF2B5EF4-FFF2-40B4-BE49-F238E27FC236}">
                <a16:creationId xmlns:a16="http://schemas.microsoft.com/office/drawing/2014/main" id="{93B62C20-8255-4A88-188B-C2DD4D9736C7}"/>
              </a:ext>
            </a:extLst>
          </p:cNvPr>
          <p:cNvSpPr/>
          <p:nvPr/>
        </p:nvSpPr>
        <p:spPr>
          <a:xfrm>
            <a:off x="7437808" y="3558985"/>
            <a:ext cx="678094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 업로드</a:t>
            </a:r>
          </a:p>
        </p:txBody>
      </p:sp>
      <p:sp>
        <p:nvSpPr>
          <p:cNvPr id="88" name="모서리가 둥근 직사각형 53">
            <a:extLst>
              <a:ext uri="{FF2B5EF4-FFF2-40B4-BE49-F238E27FC236}">
                <a16:creationId xmlns:a16="http://schemas.microsoft.com/office/drawing/2014/main" id="{C3947C9F-846F-C6C5-7ECC-D3AA783D0F37}"/>
              </a:ext>
            </a:extLst>
          </p:cNvPr>
          <p:cNvSpPr/>
          <p:nvPr/>
        </p:nvSpPr>
        <p:spPr>
          <a:xfrm>
            <a:off x="8152847" y="35589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</a:p>
        </p:txBody>
      </p:sp>
      <p:sp>
        <p:nvSpPr>
          <p:cNvPr id="89" name="모서리가 둥근 직사각형 53">
            <a:extLst>
              <a:ext uri="{FF2B5EF4-FFF2-40B4-BE49-F238E27FC236}">
                <a16:creationId xmlns:a16="http://schemas.microsoft.com/office/drawing/2014/main" id="{FDB8CF43-B715-D7B5-36AB-29D6B4D38203}"/>
              </a:ext>
            </a:extLst>
          </p:cNvPr>
          <p:cNvSpPr/>
          <p:nvPr/>
        </p:nvSpPr>
        <p:spPr>
          <a:xfrm>
            <a:off x="8689151" y="35589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110" name="모서리가 둥근 직사각형 53">
            <a:extLst>
              <a:ext uri="{FF2B5EF4-FFF2-40B4-BE49-F238E27FC236}">
                <a16:creationId xmlns:a16="http://schemas.microsoft.com/office/drawing/2014/main" id="{85A9175E-AC87-ACEF-B09B-BCF5C17A5972}"/>
              </a:ext>
            </a:extLst>
          </p:cNvPr>
          <p:cNvSpPr/>
          <p:nvPr/>
        </p:nvSpPr>
        <p:spPr>
          <a:xfrm>
            <a:off x="1388604" y="380121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 수정</a:t>
            </a:r>
          </a:p>
        </p:txBody>
      </p:sp>
      <p:sp>
        <p:nvSpPr>
          <p:cNvPr id="111" name="모서리가 둥근 직사각형 53">
            <a:extLst>
              <a:ext uri="{FF2B5EF4-FFF2-40B4-BE49-F238E27FC236}">
                <a16:creationId xmlns:a16="http://schemas.microsoft.com/office/drawing/2014/main" id="{33E32C21-C140-565D-24B6-54BF1B5E91B3}"/>
              </a:ext>
            </a:extLst>
          </p:cNvPr>
          <p:cNvSpPr/>
          <p:nvPr/>
        </p:nvSpPr>
        <p:spPr>
          <a:xfrm>
            <a:off x="1995266" y="405284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cxnSp>
        <p:nvCxnSpPr>
          <p:cNvPr id="112" name="꺾인 연결선 83">
            <a:extLst>
              <a:ext uri="{FF2B5EF4-FFF2-40B4-BE49-F238E27FC236}">
                <a16:creationId xmlns:a16="http://schemas.microsoft.com/office/drawing/2014/main" id="{DC877043-9EBA-B23E-5974-35BEBC5619DD}"/>
              </a:ext>
            </a:extLst>
          </p:cNvPr>
          <p:cNvCxnSpPr>
            <a:cxnSpLocks/>
            <a:stCxn id="110" idx="2"/>
            <a:endCxn id="111" idx="1"/>
          </p:cNvCxnSpPr>
          <p:nvPr/>
        </p:nvCxnSpPr>
        <p:spPr>
          <a:xfrm rot="16200000" flipH="1">
            <a:off x="1840924" y="3993182"/>
            <a:ext cx="156960" cy="15172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114" name="꺾인 연결선 83">
            <a:extLst>
              <a:ext uri="{FF2B5EF4-FFF2-40B4-BE49-F238E27FC236}">
                <a16:creationId xmlns:a16="http://schemas.microsoft.com/office/drawing/2014/main" id="{124E1547-7C18-77AC-E83B-C63D5EA6D3C6}"/>
              </a:ext>
            </a:extLst>
          </p:cNvPr>
          <p:cNvCxnSpPr>
            <a:cxnSpLocks/>
            <a:stCxn id="54" idx="2"/>
            <a:endCxn id="110" idx="1"/>
          </p:cNvCxnSpPr>
          <p:nvPr/>
        </p:nvCxnSpPr>
        <p:spPr>
          <a:xfrm rot="16200000" flipH="1">
            <a:off x="872747" y="3380031"/>
            <a:ext cx="874584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9" name="모서리가 둥근 직사각형 53">
            <a:extLst>
              <a:ext uri="{FF2B5EF4-FFF2-40B4-BE49-F238E27FC236}">
                <a16:creationId xmlns:a16="http://schemas.microsoft.com/office/drawing/2014/main" id="{79CA364F-445E-F575-3270-78618D280C95}"/>
              </a:ext>
            </a:extLst>
          </p:cNvPr>
          <p:cNvSpPr/>
          <p:nvPr/>
        </p:nvSpPr>
        <p:spPr>
          <a:xfrm>
            <a:off x="3116796" y="405284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22" name="모서리가 둥근 직사각형 53">
            <a:extLst>
              <a:ext uri="{FF2B5EF4-FFF2-40B4-BE49-F238E27FC236}">
                <a16:creationId xmlns:a16="http://schemas.microsoft.com/office/drawing/2014/main" id="{E4265225-C2EF-D4CF-3E57-85656A0142AA}"/>
              </a:ext>
            </a:extLst>
          </p:cNvPr>
          <p:cNvSpPr/>
          <p:nvPr/>
        </p:nvSpPr>
        <p:spPr>
          <a:xfrm>
            <a:off x="3649898" y="405284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모서리가 둥근 직사각형 53">
            <a:extLst>
              <a:ext uri="{FF2B5EF4-FFF2-40B4-BE49-F238E27FC236}">
                <a16:creationId xmlns:a16="http://schemas.microsoft.com/office/drawing/2014/main" id="{7EE6B74F-F19D-2A60-9F00-817E2670E528}"/>
              </a:ext>
            </a:extLst>
          </p:cNvPr>
          <p:cNvSpPr/>
          <p:nvPr/>
        </p:nvSpPr>
        <p:spPr>
          <a:xfrm>
            <a:off x="2722013" y="35589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연수번호</a:t>
            </a:r>
          </a:p>
        </p:txBody>
      </p:sp>
      <p:sp>
        <p:nvSpPr>
          <p:cNvPr id="127" name="모서리가 둥근 직사각형 53">
            <a:extLst>
              <a:ext uri="{FF2B5EF4-FFF2-40B4-BE49-F238E27FC236}">
                <a16:creationId xmlns:a16="http://schemas.microsoft.com/office/drawing/2014/main" id="{DAA3786A-F772-9C35-F078-916630F9D01F}"/>
              </a:ext>
            </a:extLst>
          </p:cNvPr>
          <p:cNvSpPr/>
          <p:nvPr/>
        </p:nvSpPr>
        <p:spPr>
          <a:xfrm>
            <a:off x="4183000" y="405284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셔틀버스</a:t>
            </a:r>
          </a:p>
        </p:txBody>
      </p:sp>
      <p:sp>
        <p:nvSpPr>
          <p:cNvPr id="130" name="모서리가 둥근 직사각형 53">
            <a:extLst>
              <a:ext uri="{FF2B5EF4-FFF2-40B4-BE49-F238E27FC236}">
                <a16:creationId xmlns:a16="http://schemas.microsoft.com/office/drawing/2014/main" id="{5417861B-4C40-E522-6A1C-57F349F41327}"/>
              </a:ext>
            </a:extLst>
          </p:cNvPr>
          <p:cNvSpPr/>
          <p:nvPr/>
        </p:nvSpPr>
        <p:spPr>
          <a:xfrm>
            <a:off x="4719715" y="405284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33" name="모서리가 둥근 직사각형 53">
            <a:extLst>
              <a:ext uri="{FF2B5EF4-FFF2-40B4-BE49-F238E27FC236}">
                <a16:creationId xmlns:a16="http://schemas.microsoft.com/office/drawing/2014/main" id="{8E741A71-22DC-F6E5-EC7C-7B81274BD2EC}"/>
              </a:ext>
            </a:extLst>
          </p:cNvPr>
          <p:cNvSpPr/>
          <p:nvPr/>
        </p:nvSpPr>
        <p:spPr>
          <a:xfrm>
            <a:off x="5256019" y="405284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닫기</a:t>
            </a:r>
          </a:p>
        </p:txBody>
      </p:sp>
      <p:sp>
        <p:nvSpPr>
          <p:cNvPr id="134" name="모서리가 둥근 직사각형 53">
            <a:extLst>
              <a:ext uri="{FF2B5EF4-FFF2-40B4-BE49-F238E27FC236}">
                <a16:creationId xmlns:a16="http://schemas.microsoft.com/office/drawing/2014/main" id="{6BC814E2-956D-1D80-3B1B-8E003C1301E0}"/>
              </a:ext>
            </a:extLst>
          </p:cNvPr>
          <p:cNvSpPr/>
          <p:nvPr/>
        </p:nvSpPr>
        <p:spPr>
          <a:xfrm>
            <a:off x="3663219" y="3558985"/>
            <a:ext cx="56040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sp>
        <p:nvSpPr>
          <p:cNvPr id="146" name="모서리가 둥근 직사각형 53">
            <a:extLst>
              <a:ext uri="{FF2B5EF4-FFF2-40B4-BE49-F238E27FC236}">
                <a16:creationId xmlns:a16="http://schemas.microsoft.com/office/drawing/2014/main" id="{D222A0BC-19B0-8136-E613-D746757B6BFB}"/>
              </a:ext>
            </a:extLst>
          </p:cNvPr>
          <p:cNvSpPr/>
          <p:nvPr/>
        </p:nvSpPr>
        <p:spPr>
          <a:xfrm>
            <a:off x="4245634" y="35589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55" name="모서리가 둥근 직사각형 53">
            <a:extLst>
              <a:ext uri="{FF2B5EF4-FFF2-40B4-BE49-F238E27FC236}">
                <a16:creationId xmlns:a16="http://schemas.microsoft.com/office/drawing/2014/main" id="{2701F2EE-9645-D2BC-0B00-46904BE6EDBD}"/>
              </a:ext>
            </a:extLst>
          </p:cNvPr>
          <p:cNvSpPr/>
          <p:nvPr/>
        </p:nvSpPr>
        <p:spPr>
          <a:xfrm>
            <a:off x="2530457" y="4052848"/>
            <a:ext cx="56040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sp>
        <p:nvSpPr>
          <p:cNvPr id="179" name="모서리가 둥근 직사각형 53">
            <a:extLst>
              <a:ext uri="{FF2B5EF4-FFF2-40B4-BE49-F238E27FC236}">
                <a16:creationId xmlns:a16="http://schemas.microsoft.com/office/drawing/2014/main" id="{014D1DB7-CFD9-4779-BCE6-8DE5B1FB1066}"/>
              </a:ext>
            </a:extLst>
          </p:cNvPr>
          <p:cNvSpPr/>
          <p:nvPr/>
        </p:nvSpPr>
        <p:spPr>
          <a:xfrm>
            <a:off x="1388604" y="42991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이용</a:t>
            </a:r>
          </a:p>
        </p:txBody>
      </p:sp>
      <p:cxnSp>
        <p:nvCxnSpPr>
          <p:cNvPr id="180" name="꺾인 연결선 83">
            <a:extLst>
              <a:ext uri="{FF2B5EF4-FFF2-40B4-BE49-F238E27FC236}">
                <a16:creationId xmlns:a16="http://schemas.microsoft.com/office/drawing/2014/main" id="{97859259-1683-3EE3-D16D-B924F126C739}"/>
              </a:ext>
            </a:extLst>
          </p:cNvPr>
          <p:cNvCxnSpPr>
            <a:cxnSpLocks/>
            <a:stCxn id="54" idx="2"/>
            <a:endCxn id="179" idx="1"/>
          </p:cNvCxnSpPr>
          <p:nvPr/>
        </p:nvCxnSpPr>
        <p:spPr>
          <a:xfrm rot="16200000" flipH="1">
            <a:off x="623789" y="3628989"/>
            <a:ext cx="137250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2" name="모서리가 둥근 직사각형 53">
            <a:extLst>
              <a:ext uri="{FF2B5EF4-FFF2-40B4-BE49-F238E27FC236}">
                <a16:creationId xmlns:a16="http://schemas.microsoft.com/office/drawing/2014/main" id="{7B74D48A-16E4-8DD5-01B3-BCA88C482511}"/>
              </a:ext>
            </a:extLst>
          </p:cNvPr>
          <p:cNvSpPr/>
          <p:nvPr/>
        </p:nvSpPr>
        <p:spPr>
          <a:xfrm>
            <a:off x="1995266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일자</a:t>
            </a:r>
          </a:p>
        </p:txBody>
      </p:sp>
      <p:cxnSp>
        <p:nvCxnSpPr>
          <p:cNvPr id="183" name="꺾인 연결선 83">
            <a:extLst>
              <a:ext uri="{FF2B5EF4-FFF2-40B4-BE49-F238E27FC236}">
                <a16:creationId xmlns:a16="http://schemas.microsoft.com/office/drawing/2014/main" id="{E72C411D-83BE-37F5-7FC2-B4DAAE022B90}"/>
              </a:ext>
            </a:extLst>
          </p:cNvPr>
          <p:cNvCxnSpPr>
            <a:cxnSpLocks/>
            <a:stCxn id="179" idx="2"/>
            <a:endCxn id="182" idx="1"/>
          </p:cNvCxnSpPr>
          <p:nvPr/>
        </p:nvCxnSpPr>
        <p:spPr>
          <a:xfrm rot="16200000" flipH="1">
            <a:off x="1848739" y="4483283"/>
            <a:ext cx="141330" cy="15172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6" name="모서리가 둥근 직사각형 53">
            <a:extLst>
              <a:ext uri="{FF2B5EF4-FFF2-40B4-BE49-F238E27FC236}">
                <a16:creationId xmlns:a16="http://schemas.microsoft.com/office/drawing/2014/main" id="{4FB5748D-1FC7-BD55-9C9E-415497491BBB}"/>
              </a:ext>
            </a:extLst>
          </p:cNvPr>
          <p:cNvSpPr/>
          <p:nvPr/>
        </p:nvSpPr>
        <p:spPr>
          <a:xfrm>
            <a:off x="2523325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sp>
        <p:nvSpPr>
          <p:cNvPr id="187" name="모서리가 둥근 직사각형 53">
            <a:extLst>
              <a:ext uri="{FF2B5EF4-FFF2-40B4-BE49-F238E27FC236}">
                <a16:creationId xmlns:a16="http://schemas.microsoft.com/office/drawing/2014/main" id="{150CDAAF-B04F-8ED9-B608-A3F53CB05A16}"/>
              </a:ext>
            </a:extLst>
          </p:cNvPr>
          <p:cNvSpPr/>
          <p:nvPr/>
        </p:nvSpPr>
        <p:spPr>
          <a:xfrm>
            <a:off x="3051384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88" name="모서리가 둥근 직사각형 53">
            <a:extLst>
              <a:ext uri="{FF2B5EF4-FFF2-40B4-BE49-F238E27FC236}">
                <a16:creationId xmlns:a16="http://schemas.microsoft.com/office/drawing/2014/main" id="{006DF9A2-9224-098D-B584-BA9F451458C9}"/>
              </a:ext>
            </a:extLst>
          </p:cNvPr>
          <p:cNvSpPr/>
          <p:nvPr/>
        </p:nvSpPr>
        <p:spPr>
          <a:xfrm>
            <a:off x="3588522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189" name="모서리가 둥근 직사각형 53">
            <a:extLst>
              <a:ext uri="{FF2B5EF4-FFF2-40B4-BE49-F238E27FC236}">
                <a16:creationId xmlns:a16="http://schemas.microsoft.com/office/drawing/2014/main" id="{984303A9-0B5B-1364-9D97-B619B553496D}"/>
              </a:ext>
            </a:extLst>
          </p:cNvPr>
          <p:cNvSpPr/>
          <p:nvPr/>
        </p:nvSpPr>
        <p:spPr>
          <a:xfrm>
            <a:off x="4129244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sp>
        <p:nvSpPr>
          <p:cNvPr id="190" name="모서리가 둥근 직사각형 53">
            <a:extLst>
              <a:ext uri="{FF2B5EF4-FFF2-40B4-BE49-F238E27FC236}">
                <a16:creationId xmlns:a16="http://schemas.microsoft.com/office/drawing/2014/main" id="{675054A8-A6E2-29D6-7B4E-C5D9DC130C78}"/>
              </a:ext>
            </a:extLst>
          </p:cNvPr>
          <p:cNvSpPr/>
          <p:nvPr/>
        </p:nvSpPr>
        <p:spPr>
          <a:xfrm>
            <a:off x="4658246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수용인원</a:t>
            </a:r>
          </a:p>
        </p:txBody>
      </p:sp>
      <p:sp>
        <p:nvSpPr>
          <p:cNvPr id="191" name="모서리가 둥근 직사각형 53">
            <a:extLst>
              <a:ext uri="{FF2B5EF4-FFF2-40B4-BE49-F238E27FC236}">
                <a16:creationId xmlns:a16="http://schemas.microsoft.com/office/drawing/2014/main" id="{D3EE28F6-4295-6B2B-681A-848DB62D0DAF}"/>
              </a:ext>
            </a:extLst>
          </p:cNvPr>
          <p:cNvSpPr/>
          <p:nvPr/>
        </p:nvSpPr>
        <p:spPr>
          <a:xfrm>
            <a:off x="5178356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192" name="모서리가 둥근 직사각형 53">
            <a:extLst>
              <a:ext uri="{FF2B5EF4-FFF2-40B4-BE49-F238E27FC236}">
                <a16:creationId xmlns:a16="http://schemas.microsoft.com/office/drawing/2014/main" id="{B912DF5C-AAC2-B8EB-DDF3-543BD16B7271}"/>
              </a:ext>
            </a:extLst>
          </p:cNvPr>
          <p:cNvSpPr/>
          <p:nvPr/>
        </p:nvSpPr>
        <p:spPr>
          <a:xfrm>
            <a:off x="5711414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이용시간</a:t>
            </a:r>
          </a:p>
        </p:txBody>
      </p:sp>
      <p:sp>
        <p:nvSpPr>
          <p:cNvPr id="203" name="모서리가 둥근 직사각형 53">
            <a:extLst>
              <a:ext uri="{FF2B5EF4-FFF2-40B4-BE49-F238E27FC236}">
                <a16:creationId xmlns:a16="http://schemas.microsoft.com/office/drawing/2014/main" id="{6231624C-F351-2BFC-00FE-058F25AD5D6E}"/>
              </a:ext>
            </a:extLst>
          </p:cNvPr>
          <p:cNvSpPr/>
          <p:nvPr/>
        </p:nvSpPr>
        <p:spPr>
          <a:xfrm>
            <a:off x="6244570" y="453513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</a:p>
        </p:txBody>
      </p:sp>
      <p:sp>
        <p:nvSpPr>
          <p:cNvPr id="206" name="모서리가 둥근 직사각형 53">
            <a:extLst>
              <a:ext uri="{FF2B5EF4-FFF2-40B4-BE49-F238E27FC236}">
                <a16:creationId xmlns:a16="http://schemas.microsoft.com/office/drawing/2014/main" id="{628CCC4D-6654-83DF-51CB-42E5F9E74232}"/>
              </a:ext>
            </a:extLst>
          </p:cNvPr>
          <p:cNvSpPr/>
          <p:nvPr/>
        </p:nvSpPr>
        <p:spPr>
          <a:xfrm>
            <a:off x="1388604" y="5206935"/>
            <a:ext cx="996341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숙소이용범위 배정</a:t>
            </a:r>
          </a:p>
        </p:txBody>
      </p:sp>
      <p:cxnSp>
        <p:nvCxnSpPr>
          <p:cNvPr id="208" name="꺾인 연결선 83">
            <a:extLst>
              <a:ext uri="{FF2B5EF4-FFF2-40B4-BE49-F238E27FC236}">
                <a16:creationId xmlns:a16="http://schemas.microsoft.com/office/drawing/2014/main" id="{056D95BD-97F8-367C-CB9A-FC75077BDC3B}"/>
              </a:ext>
            </a:extLst>
          </p:cNvPr>
          <p:cNvCxnSpPr>
            <a:cxnSpLocks/>
            <a:stCxn id="54" idx="2"/>
            <a:endCxn id="206" idx="1"/>
          </p:cNvCxnSpPr>
          <p:nvPr/>
        </p:nvCxnSpPr>
        <p:spPr>
          <a:xfrm rot="16200000" flipH="1">
            <a:off x="169886" y="4082892"/>
            <a:ext cx="2280307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12" name="모서리가 둥근 직사각형 53">
            <a:extLst>
              <a:ext uri="{FF2B5EF4-FFF2-40B4-BE49-F238E27FC236}">
                <a16:creationId xmlns:a16="http://schemas.microsoft.com/office/drawing/2014/main" id="{85176F7C-C85F-AEE0-6D21-A3BE2D37A992}"/>
              </a:ext>
            </a:extLst>
          </p:cNvPr>
          <p:cNvSpPr/>
          <p:nvPr/>
        </p:nvSpPr>
        <p:spPr>
          <a:xfrm>
            <a:off x="6781173" y="4535134"/>
            <a:ext cx="820493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이용 예약</a:t>
            </a:r>
          </a:p>
        </p:txBody>
      </p:sp>
      <p:sp>
        <p:nvSpPr>
          <p:cNvPr id="218" name="모서리가 둥근 직사각형 53">
            <a:extLst>
              <a:ext uri="{FF2B5EF4-FFF2-40B4-BE49-F238E27FC236}">
                <a16:creationId xmlns:a16="http://schemas.microsoft.com/office/drawing/2014/main" id="{D2EF6219-4287-F76F-C67C-885E63CBCF7E}"/>
              </a:ext>
            </a:extLst>
          </p:cNvPr>
          <p:cNvSpPr/>
          <p:nvPr/>
        </p:nvSpPr>
        <p:spPr>
          <a:xfrm>
            <a:off x="776536" y="652462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등록</a:t>
            </a:r>
          </a:p>
        </p:txBody>
      </p:sp>
      <p:cxnSp>
        <p:nvCxnSpPr>
          <p:cNvPr id="219" name="꺾인 연결선 59">
            <a:extLst>
              <a:ext uri="{FF2B5EF4-FFF2-40B4-BE49-F238E27FC236}">
                <a16:creationId xmlns:a16="http://schemas.microsoft.com/office/drawing/2014/main" id="{2A09D54F-F0FB-086E-3C54-23D7EC13990F}"/>
              </a:ext>
            </a:extLst>
          </p:cNvPr>
          <p:cNvCxnSpPr>
            <a:cxnSpLocks/>
            <a:stCxn id="37" idx="2"/>
            <a:endCxn id="218" idx="1"/>
          </p:cNvCxnSpPr>
          <p:nvPr/>
        </p:nvCxnSpPr>
        <p:spPr>
          <a:xfrm rot="16200000" flipH="1">
            <a:off x="-1472827" y="4369937"/>
            <a:ext cx="4387091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모서리가 둥근 직사각형 53">
            <a:extLst>
              <a:ext uri="{FF2B5EF4-FFF2-40B4-BE49-F238E27FC236}">
                <a16:creationId xmlns:a16="http://schemas.microsoft.com/office/drawing/2014/main" id="{72C24B5E-D12E-8230-A5D4-B96FFB97336C}"/>
              </a:ext>
            </a:extLst>
          </p:cNvPr>
          <p:cNvSpPr/>
          <p:nvPr/>
        </p:nvSpPr>
        <p:spPr>
          <a:xfrm>
            <a:off x="2403572" y="5206935"/>
            <a:ext cx="437751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231" name="모서리가 둥근 직사각형 53">
            <a:extLst>
              <a:ext uri="{FF2B5EF4-FFF2-40B4-BE49-F238E27FC236}">
                <a16:creationId xmlns:a16="http://schemas.microsoft.com/office/drawing/2014/main" id="{B0773979-D3A4-3879-39FB-F976A94A13E0}"/>
              </a:ext>
            </a:extLst>
          </p:cNvPr>
          <p:cNvSpPr/>
          <p:nvPr/>
        </p:nvSpPr>
        <p:spPr>
          <a:xfrm>
            <a:off x="7044959" y="307908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등록일</a:t>
            </a:r>
          </a:p>
        </p:txBody>
      </p:sp>
      <p:sp>
        <p:nvSpPr>
          <p:cNvPr id="16" name="모서리가 둥근 직사각형 53">
            <a:extLst>
              <a:ext uri="{FF2B5EF4-FFF2-40B4-BE49-F238E27FC236}">
                <a16:creationId xmlns:a16="http://schemas.microsoft.com/office/drawing/2014/main" id="{7573E4F4-E715-95C5-332F-2931B351B8FF}"/>
              </a:ext>
            </a:extLst>
          </p:cNvPr>
          <p:cNvSpPr/>
          <p:nvPr/>
        </p:nvSpPr>
        <p:spPr>
          <a:xfrm>
            <a:off x="1995266" y="5454484"/>
            <a:ext cx="61747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연수정보</a:t>
            </a:r>
          </a:p>
        </p:txBody>
      </p:sp>
      <p:cxnSp>
        <p:nvCxnSpPr>
          <p:cNvPr id="19" name="꺾인 연결선 83">
            <a:extLst>
              <a:ext uri="{FF2B5EF4-FFF2-40B4-BE49-F238E27FC236}">
                <a16:creationId xmlns:a16="http://schemas.microsoft.com/office/drawing/2014/main" id="{3BC77322-0541-EB40-4B99-A0B42E37DE5A}"/>
              </a:ext>
            </a:extLst>
          </p:cNvPr>
          <p:cNvCxnSpPr>
            <a:cxnSpLocks/>
            <a:stCxn id="206" idx="2"/>
            <a:endCxn id="16" idx="1"/>
          </p:cNvCxnSpPr>
          <p:nvPr/>
        </p:nvCxnSpPr>
        <p:spPr>
          <a:xfrm rot="16200000" flipH="1">
            <a:off x="1864584" y="5418477"/>
            <a:ext cx="152873" cy="10849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34" name="모서리가 둥근 직사각형 53">
            <a:extLst>
              <a:ext uri="{FF2B5EF4-FFF2-40B4-BE49-F238E27FC236}">
                <a16:creationId xmlns:a16="http://schemas.microsoft.com/office/drawing/2014/main" id="{A11CCC74-680D-AB69-141D-E19D9A0892C0}"/>
              </a:ext>
            </a:extLst>
          </p:cNvPr>
          <p:cNvSpPr/>
          <p:nvPr/>
        </p:nvSpPr>
        <p:spPr>
          <a:xfrm>
            <a:off x="2427016" y="5685168"/>
            <a:ext cx="4377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5" name="꺾인 연결선 83">
            <a:extLst>
              <a:ext uri="{FF2B5EF4-FFF2-40B4-BE49-F238E27FC236}">
                <a16:creationId xmlns:a16="http://schemas.microsoft.com/office/drawing/2014/main" id="{F6CDC2A7-138C-5E3C-71C8-8C0EA33783C9}"/>
              </a:ext>
            </a:extLst>
          </p:cNvPr>
          <p:cNvCxnSpPr>
            <a:cxnSpLocks/>
            <a:stCxn id="16" idx="2"/>
            <a:endCxn id="34" idx="1"/>
          </p:cNvCxnSpPr>
          <p:nvPr/>
        </p:nvCxnSpPr>
        <p:spPr>
          <a:xfrm rot="16200000" flipH="1">
            <a:off x="2297505" y="5650333"/>
            <a:ext cx="136008" cy="12301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50" name="모서리가 둥근 직사각형 53">
            <a:extLst>
              <a:ext uri="{FF2B5EF4-FFF2-40B4-BE49-F238E27FC236}">
                <a16:creationId xmlns:a16="http://schemas.microsoft.com/office/drawing/2014/main" id="{8FEBCAC3-D350-C9FD-ED8A-1847F9A72973}"/>
              </a:ext>
            </a:extLst>
          </p:cNvPr>
          <p:cNvSpPr/>
          <p:nvPr/>
        </p:nvSpPr>
        <p:spPr>
          <a:xfrm>
            <a:off x="2880555" y="5685168"/>
            <a:ext cx="51935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연수일정</a:t>
            </a:r>
          </a:p>
        </p:txBody>
      </p:sp>
      <p:sp>
        <p:nvSpPr>
          <p:cNvPr id="51" name="모서리가 둥근 직사각형 53">
            <a:extLst>
              <a:ext uri="{FF2B5EF4-FFF2-40B4-BE49-F238E27FC236}">
                <a16:creationId xmlns:a16="http://schemas.microsoft.com/office/drawing/2014/main" id="{46B5B1B0-739C-43E1-DB33-B51A70702BA9}"/>
              </a:ext>
            </a:extLst>
          </p:cNvPr>
          <p:cNvSpPr/>
          <p:nvPr/>
        </p:nvSpPr>
        <p:spPr>
          <a:xfrm>
            <a:off x="3419421" y="5685168"/>
            <a:ext cx="65807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연수설계자</a:t>
            </a:r>
          </a:p>
        </p:txBody>
      </p:sp>
      <p:sp>
        <p:nvSpPr>
          <p:cNvPr id="55" name="모서리가 둥근 직사각형 53">
            <a:extLst>
              <a:ext uri="{FF2B5EF4-FFF2-40B4-BE49-F238E27FC236}">
                <a16:creationId xmlns:a16="http://schemas.microsoft.com/office/drawing/2014/main" id="{5C078F10-8725-BD09-2F61-BEC2886E594A}"/>
              </a:ext>
            </a:extLst>
          </p:cNvPr>
          <p:cNvSpPr/>
          <p:nvPr/>
        </p:nvSpPr>
        <p:spPr>
          <a:xfrm>
            <a:off x="4658998" y="5685168"/>
            <a:ext cx="51935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</a:t>
            </a:r>
          </a:p>
        </p:txBody>
      </p:sp>
      <p:sp>
        <p:nvSpPr>
          <p:cNvPr id="56" name="모서리가 둥근 직사각형 53">
            <a:extLst>
              <a:ext uri="{FF2B5EF4-FFF2-40B4-BE49-F238E27FC236}">
                <a16:creationId xmlns:a16="http://schemas.microsoft.com/office/drawing/2014/main" id="{7F507CE8-AA39-6DEF-5561-AAB11BF8B410}"/>
              </a:ext>
            </a:extLst>
          </p:cNvPr>
          <p:cNvSpPr/>
          <p:nvPr/>
        </p:nvSpPr>
        <p:spPr>
          <a:xfrm>
            <a:off x="5040014" y="5901776"/>
            <a:ext cx="47375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cxnSp>
        <p:nvCxnSpPr>
          <p:cNvPr id="58" name="꺾인 연결선 83">
            <a:extLst>
              <a:ext uri="{FF2B5EF4-FFF2-40B4-BE49-F238E27FC236}">
                <a16:creationId xmlns:a16="http://schemas.microsoft.com/office/drawing/2014/main" id="{BA2FFC6A-BAD5-A8F4-F6E8-8225A84CA85A}"/>
              </a:ext>
            </a:extLst>
          </p:cNvPr>
          <p:cNvCxnSpPr>
            <a:cxnSpLocks/>
            <a:stCxn id="55" idx="2"/>
            <a:endCxn id="56" idx="1"/>
          </p:cNvCxnSpPr>
          <p:nvPr/>
        </p:nvCxnSpPr>
        <p:spPr>
          <a:xfrm rot="16200000" flipH="1">
            <a:off x="4918379" y="5874817"/>
            <a:ext cx="121932" cy="121337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63" name="모서리가 둥근 직사각형 53">
            <a:extLst>
              <a:ext uri="{FF2B5EF4-FFF2-40B4-BE49-F238E27FC236}">
                <a16:creationId xmlns:a16="http://schemas.microsoft.com/office/drawing/2014/main" id="{1A9401A3-1836-59E7-975A-CEF7FF4BCA8A}"/>
              </a:ext>
            </a:extLst>
          </p:cNvPr>
          <p:cNvSpPr/>
          <p:nvPr/>
        </p:nvSpPr>
        <p:spPr>
          <a:xfrm>
            <a:off x="5535215" y="5901776"/>
            <a:ext cx="47375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30EFD19D-56CF-A8B3-A58D-B1C876247333}"/>
              </a:ext>
            </a:extLst>
          </p:cNvPr>
          <p:cNvSpPr/>
          <p:nvPr/>
        </p:nvSpPr>
        <p:spPr>
          <a:xfrm>
            <a:off x="6035305" y="5901776"/>
            <a:ext cx="72466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66" name="모서리가 둥근 직사각형 53">
            <a:extLst>
              <a:ext uri="{FF2B5EF4-FFF2-40B4-BE49-F238E27FC236}">
                <a16:creationId xmlns:a16="http://schemas.microsoft.com/office/drawing/2014/main" id="{66F2F739-C7FD-524A-45BE-46A02AD58377}"/>
              </a:ext>
            </a:extLst>
          </p:cNvPr>
          <p:cNvSpPr/>
          <p:nvPr/>
        </p:nvSpPr>
        <p:spPr>
          <a:xfrm>
            <a:off x="6781645" y="5901776"/>
            <a:ext cx="72466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68" name="모서리가 둥근 직사각형 53">
            <a:extLst>
              <a:ext uri="{FF2B5EF4-FFF2-40B4-BE49-F238E27FC236}">
                <a16:creationId xmlns:a16="http://schemas.microsoft.com/office/drawing/2014/main" id="{485DC3CD-E0C3-622A-F276-1D06457CE492}"/>
              </a:ext>
            </a:extLst>
          </p:cNvPr>
          <p:cNvSpPr/>
          <p:nvPr/>
        </p:nvSpPr>
        <p:spPr>
          <a:xfrm>
            <a:off x="5199091" y="5685168"/>
            <a:ext cx="51935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등록일</a:t>
            </a:r>
          </a:p>
        </p:txBody>
      </p:sp>
      <p:sp>
        <p:nvSpPr>
          <p:cNvPr id="69" name="모서리가 둥근 직사각형 53">
            <a:extLst>
              <a:ext uri="{FF2B5EF4-FFF2-40B4-BE49-F238E27FC236}">
                <a16:creationId xmlns:a16="http://schemas.microsoft.com/office/drawing/2014/main" id="{96E59ED9-0DF7-C65C-A602-54B54658B93C}"/>
              </a:ext>
            </a:extLst>
          </p:cNvPr>
          <p:cNvSpPr/>
          <p:nvPr/>
        </p:nvSpPr>
        <p:spPr>
          <a:xfrm>
            <a:off x="1995266" y="5997296"/>
            <a:ext cx="61747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 배정</a:t>
            </a:r>
          </a:p>
        </p:txBody>
      </p:sp>
      <p:cxnSp>
        <p:nvCxnSpPr>
          <p:cNvPr id="70" name="꺾인 연결선 83">
            <a:extLst>
              <a:ext uri="{FF2B5EF4-FFF2-40B4-BE49-F238E27FC236}">
                <a16:creationId xmlns:a16="http://schemas.microsoft.com/office/drawing/2014/main" id="{75B69D60-9522-1106-D6A6-E2E43A2AAFEE}"/>
              </a:ext>
            </a:extLst>
          </p:cNvPr>
          <p:cNvCxnSpPr>
            <a:cxnSpLocks/>
            <a:stCxn id="206" idx="2"/>
            <a:endCxn id="69" idx="1"/>
          </p:cNvCxnSpPr>
          <p:nvPr/>
        </p:nvCxnSpPr>
        <p:spPr>
          <a:xfrm rot="16200000" flipH="1">
            <a:off x="1593178" y="5689883"/>
            <a:ext cx="695685" cy="10849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3" name="모서리가 둥근 직사각형 53">
            <a:extLst>
              <a:ext uri="{FF2B5EF4-FFF2-40B4-BE49-F238E27FC236}">
                <a16:creationId xmlns:a16="http://schemas.microsoft.com/office/drawing/2014/main" id="{CA0BACAA-0FA8-B7D4-8328-D1E379598F1C}"/>
              </a:ext>
            </a:extLst>
          </p:cNvPr>
          <p:cNvSpPr/>
          <p:nvPr/>
        </p:nvSpPr>
        <p:spPr>
          <a:xfrm>
            <a:off x="2427016" y="6227980"/>
            <a:ext cx="4377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cxnSp>
        <p:nvCxnSpPr>
          <p:cNvPr id="76" name="꺾인 연결선 83">
            <a:extLst>
              <a:ext uri="{FF2B5EF4-FFF2-40B4-BE49-F238E27FC236}">
                <a16:creationId xmlns:a16="http://schemas.microsoft.com/office/drawing/2014/main" id="{48A0BC6B-2837-B9C9-B0F1-D1D3D9E57DF7}"/>
              </a:ext>
            </a:extLst>
          </p:cNvPr>
          <p:cNvCxnSpPr>
            <a:cxnSpLocks/>
            <a:stCxn id="69" idx="2"/>
            <a:endCxn id="73" idx="1"/>
          </p:cNvCxnSpPr>
          <p:nvPr/>
        </p:nvCxnSpPr>
        <p:spPr>
          <a:xfrm rot="16200000" flipH="1">
            <a:off x="2297505" y="6193145"/>
            <a:ext cx="136008" cy="12301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81" name="모서리가 둥근 직사각형 53">
            <a:extLst>
              <a:ext uri="{FF2B5EF4-FFF2-40B4-BE49-F238E27FC236}">
                <a16:creationId xmlns:a16="http://schemas.microsoft.com/office/drawing/2014/main" id="{CD0E4E51-81AB-1F9E-6797-48197E4D1664}"/>
              </a:ext>
            </a:extLst>
          </p:cNvPr>
          <p:cNvSpPr/>
          <p:nvPr/>
        </p:nvSpPr>
        <p:spPr>
          <a:xfrm>
            <a:off x="2892549" y="6227980"/>
            <a:ext cx="4377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87" name="모서리가 둥근 직사각형 53">
            <a:extLst>
              <a:ext uri="{FF2B5EF4-FFF2-40B4-BE49-F238E27FC236}">
                <a16:creationId xmlns:a16="http://schemas.microsoft.com/office/drawing/2014/main" id="{33DE4160-FF2B-2C0F-5792-A0210EEF4E86}"/>
              </a:ext>
            </a:extLst>
          </p:cNvPr>
          <p:cNvSpPr/>
          <p:nvPr/>
        </p:nvSpPr>
        <p:spPr>
          <a:xfrm>
            <a:off x="3341970" y="6227980"/>
            <a:ext cx="4377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90" name="모서리가 둥근 직사각형 53">
            <a:extLst>
              <a:ext uri="{FF2B5EF4-FFF2-40B4-BE49-F238E27FC236}">
                <a16:creationId xmlns:a16="http://schemas.microsoft.com/office/drawing/2014/main" id="{E78FE9D2-E98D-F3E9-841F-C81887F9B6BC}"/>
              </a:ext>
            </a:extLst>
          </p:cNvPr>
          <p:cNvSpPr/>
          <p:nvPr/>
        </p:nvSpPr>
        <p:spPr>
          <a:xfrm>
            <a:off x="3807803" y="6227980"/>
            <a:ext cx="947293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 이용범위 배정</a:t>
            </a:r>
          </a:p>
        </p:txBody>
      </p:sp>
      <p:sp>
        <p:nvSpPr>
          <p:cNvPr id="91" name="모서리가 둥근 직사각형 53">
            <a:extLst>
              <a:ext uri="{FF2B5EF4-FFF2-40B4-BE49-F238E27FC236}">
                <a16:creationId xmlns:a16="http://schemas.microsoft.com/office/drawing/2014/main" id="{9B1BA4BA-C4FD-3000-F0B2-851445D194B5}"/>
              </a:ext>
            </a:extLst>
          </p:cNvPr>
          <p:cNvSpPr/>
          <p:nvPr/>
        </p:nvSpPr>
        <p:spPr>
          <a:xfrm>
            <a:off x="4783179" y="6227980"/>
            <a:ext cx="395178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닫기</a:t>
            </a:r>
          </a:p>
        </p:txBody>
      </p:sp>
      <p:sp>
        <p:nvSpPr>
          <p:cNvPr id="5" name="모서리가 둥근 직사각형 53">
            <a:extLst>
              <a:ext uri="{FF2B5EF4-FFF2-40B4-BE49-F238E27FC236}">
                <a16:creationId xmlns:a16="http://schemas.microsoft.com/office/drawing/2014/main" id="{8F331029-2555-5076-4A52-C20552E727E4}"/>
              </a:ext>
            </a:extLst>
          </p:cNvPr>
          <p:cNvSpPr/>
          <p:nvPr/>
        </p:nvSpPr>
        <p:spPr>
          <a:xfrm>
            <a:off x="1995266" y="476862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일자</a:t>
            </a:r>
          </a:p>
        </p:txBody>
      </p: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5EC4299C-6CD5-C42C-D1C6-A1EA8A1B56B5}"/>
              </a:ext>
            </a:extLst>
          </p:cNvPr>
          <p:cNvSpPr/>
          <p:nvPr/>
        </p:nvSpPr>
        <p:spPr>
          <a:xfrm>
            <a:off x="2523325" y="477042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sp>
        <p:nvSpPr>
          <p:cNvPr id="8" name="모서리가 둥근 직사각형 53">
            <a:extLst>
              <a:ext uri="{FF2B5EF4-FFF2-40B4-BE49-F238E27FC236}">
                <a16:creationId xmlns:a16="http://schemas.microsoft.com/office/drawing/2014/main" id="{F753218E-ACC4-E484-F181-78A5C1671F36}"/>
              </a:ext>
            </a:extLst>
          </p:cNvPr>
          <p:cNvSpPr/>
          <p:nvPr/>
        </p:nvSpPr>
        <p:spPr>
          <a:xfrm>
            <a:off x="3051384" y="477042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9" name="모서리가 둥근 직사각형 53">
            <a:extLst>
              <a:ext uri="{FF2B5EF4-FFF2-40B4-BE49-F238E27FC236}">
                <a16:creationId xmlns:a16="http://schemas.microsoft.com/office/drawing/2014/main" id="{99A9B22E-C1B3-ED09-D651-751BED2C5454}"/>
              </a:ext>
            </a:extLst>
          </p:cNvPr>
          <p:cNvSpPr/>
          <p:nvPr/>
        </p:nvSpPr>
        <p:spPr>
          <a:xfrm>
            <a:off x="3588522" y="477042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698459E8-F570-3A79-4126-D73A549676C3}"/>
              </a:ext>
            </a:extLst>
          </p:cNvPr>
          <p:cNvSpPr/>
          <p:nvPr/>
        </p:nvSpPr>
        <p:spPr>
          <a:xfrm>
            <a:off x="4129244" y="477042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sp>
        <p:nvSpPr>
          <p:cNvPr id="14" name="모서리가 둥근 직사각형 53">
            <a:extLst>
              <a:ext uri="{FF2B5EF4-FFF2-40B4-BE49-F238E27FC236}">
                <a16:creationId xmlns:a16="http://schemas.microsoft.com/office/drawing/2014/main" id="{2F1BB803-C4D7-A199-23F0-F2E2D2B1B2AD}"/>
              </a:ext>
            </a:extLst>
          </p:cNvPr>
          <p:cNvSpPr/>
          <p:nvPr/>
        </p:nvSpPr>
        <p:spPr>
          <a:xfrm>
            <a:off x="4668894" y="477042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추가</a:t>
            </a:r>
          </a:p>
        </p:txBody>
      </p:sp>
      <p:sp>
        <p:nvSpPr>
          <p:cNvPr id="20" name="모서리가 둥근 직사각형 53">
            <a:extLst>
              <a:ext uri="{FF2B5EF4-FFF2-40B4-BE49-F238E27FC236}">
                <a16:creationId xmlns:a16="http://schemas.microsoft.com/office/drawing/2014/main" id="{D787E90B-2E6A-BC56-3CC1-A4338585BBD1}"/>
              </a:ext>
            </a:extLst>
          </p:cNvPr>
          <p:cNvSpPr/>
          <p:nvPr/>
        </p:nvSpPr>
        <p:spPr>
          <a:xfrm>
            <a:off x="5201952" y="4770428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4" name="모서리가 둥근 직사각형 53">
            <a:extLst>
              <a:ext uri="{FF2B5EF4-FFF2-40B4-BE49-F238E27FC236}">
                <a16:creationId xmlns:a16="http://schemas.microsoft.com/office/drawing/2014/main" id="{9CA6ECF6-22D6-32A9-2FEC-702090C0DC8C}"/>
              </a:ext>
            </a:extLst>
          </p:cNvPr>
          <p:cNvSpPr/>
          <p:nvPr/>
        </p:nvSpPr>
        <p:spPr>
          <a:xfrm>
            <a:off x="4106393" y="5685168"/>
            <a:ext cx="51935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</a:p>
        </p:txBody>
      </p:sp>
      <p:sp>
        <p:nvSpPr>
          <p:cNvPr id="23" name="모서리가 둥근 직사각형 53">
            <a:extLst>
              <a:ext uri="{FF2B5EF4-FFF2-40B4-BE49-F238E27FC236}">
                <a16:creationId xmlns:a16="http://schemas.microsoft.com/office/drawing/2014/main" id="{232B5AE7-608F-2F25-0F56-DB2CC2E5709C}"/>
              </a:ext>
            </a:extLst>
          </p:cNvPr>
          <p:cNvSpPr/>
          <p:nvPr/>
        </p:nvSpPr>
        <p:spPr>
          <a:xfrm>
            <a:off x="4521014" y="5413762"/>
            <a:ext cx="47375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</a:p>
        </p:txBody>
      </p:sp>
      <p:cxnSp>
        <p:nvCxnSpPr>
          <p:cNvPr id="24" name="꺾인 연결선 83">
            <a:extLst>
              <a:ext uri="{FF2B5EF4-FFF2-40B4-BE49-F238E27FC236}">
                <a16:creationId xmlns:a16="http://schemas.microsoft.com/office/drawing/2014/main" id="{9FC388BF-9AD9-F784-61BB-965DE97592D9}"/>
              </a:ext>
            </a:extLst>
          </p:cNvPr>
          <p:cNvCxnSpPr>
            <a:cxnSpLocks/>
            <a:stCxn id="4" idx="0"/>
            <a:endCxn id="23" idx="1"/>
          </p:cNvCxnSpPr>
          <p:nvPr/>
        </p:nvCxnSpPr>
        <p:spPr>
          <a:xfrm rot="5400000" flipH="1" flipV="1">
            <a:off x="4355178" y="5519332"/>
            <a:ext cx="176730" cy="154942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36" name="모서리가 둥근 직사각형 53">
            <a:extLst>
              <a:ext uri="{FF2B5EF4-FFF2-40B4-BE49-F238E27FC236}">
                <a16:creationId xmlns:a16="http://schemas.microsoft.com/office/drawing/2014/main" id="{748E0DDF-CB92-C9D9-BF42-378DB32F41A9}"/>
              </a:ext>
            </a:extLst>
          </p:cNvPr>
          <p:cNvSpPr/>
          <p:nvPr/>
        </p:nvSpPr>
        <p:spPr>
          <a:xfrm>
            <a:off x="5006445" y="5413762"/>
            <a:ext cx="47375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</a:p>
        </p:txBody>
      </p:sp>
    </p:spTree>
    <p:extLst>
      <p:ext uri="{BB962C8B-B14F-4D97-AF65-F5344CB8AC3E}">
        <p14:creationId xmlns:p14="http://schemas.microsoft.com/office/powerpoint/2010/main" val="108679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550000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시설관리자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23923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캘린더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25328" y="-281311"/>
            <a:ext cx="244807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모서리가 둥근 직사각형 53">
            <a:extLst>
              <a:ext uri="{FF2B5EF4-FFF2-40B4-BE49-F238E27FC236}">
                <a16:creationId xmlns:a16="http://schemas.microsoft.com/office/drawing/2014/main" id="{D2EF6219-4287-F76F-C67C-885E63CBCF7E}"/>
              </a:ext>
            </a:extLst>
          </p:cNvPr>
          <p:cNvSpPr/>
          <p:nvPr/>
        </p:nvSpPr>
        <p:spPr>
          <a:xfrm>
            <a:off x="776536" y="229910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등록</a:t>
            </a:r>
          </a:p>
        </p:txBody>
      </p:sp>
      <p:cxnSp>
        <p:nvCxnSpPr>
          <p:cNvPr id="219" name="꺾인 연결선 59">
            <a:extLst>
              <a:ext uri="{FF2B5EF4-FFF2-40B4-BE49-F238E27FC236}">
                <a16:creationId xmlns:a16="http://schemas.microsoft.com/office/drawing/2014/main" id="{2A09D54F-F0FB-086E-3C54-23D7EC13990F}"/>
              </a:ext>
            </a:extLst>
          </p:cNvPr>
          <p:cNvCxnSpPr>
            <a:cxnSpLocks/>
            <a:stCxn id="37" idx="2"/>
            <a:endCxn id="218" idx="1"/>
          </p:cNvCxnSpPr>
          <p:nvPr/>
        </p:nvCxnSpPr>
        <p:spPr>
          <a:xfrm rot="16200000" flipH="1">
            <a:off x="639933" y="2257177"/>
            <a:ext cx="161571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3">
            <a:extLst>
              <a:ext uri="{FF2B5EF4-FFF2-40B4-BE49-F238E27FC236}">
                <a16:creationId xmlns:a16="http://schemas.microsoft.com/office/drawing/2014/main" id="{1A5C480F-1117-5514-6391-4DE9553A712C}"/>
              </a:ext>
            </a:extLst>
          </p:cNvPr>
          <p:cNvCxnSpPr>
            <a:cxnSpLocks/>
            <a:stCxn id="218" idx="2"/>
            <a:endCxn id="11" idx="1"/>
          </p:cNvCxnSpPr>
          <p:nvPr/>
        </p:nvCxnSpPr>
        <p:spPr>
          <a:xfrm rot="16200000" flipH="1">
            <a:off x="1233161" y="2486770"/>
            <a:ext cx="15375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4B1849B1-4333-4A4D-8C44-F9857BBC0838}"/>
              </a:ext>
            </a:extLst>
          </p:cNvPr>
          <p:cNvSpPr/>
          <p:nvPr/>
        </p:nvSpPr>
        <p:spPr>
          <a:xfrm>
            <a:off x="1388604" y="2547537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기본정보</a:t>
            </a:r>
          </a:p>
        </p:txBody>
      </p:sp>
      <p:sp>
        <p:nvSpPr>
          <p:cNvPr id="24" name="모서리가 둥근 직사각형 53">
            <a:extLst>
              <a:ext uri="{FF2B5EF4-FFF2-40B4-BE49-F238E27FC236}">
                <a16:creationId xmlns:a16="http://schemas.microsoft.com/office/drawing/2014/main" id="{246D6156-E466-53DD-F6B7-7003E52C3E4F}"/>
              </a:ext>
            </a:extLst>
          </p:cNvPr>
          <p:cNvSpPr/>
          <p:nvPr/>
        </p:nvSpPr>
        <p:spPr>
          <a:xfrm>
            <a:off x="1995265" y="2783643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등록일</a:t>
            </a:r>
          </a:p>
        </p:txBody>
      </p:sp>
      <p:cxnSp>
        <p:nvCxnSpPr>
          <p:cNvPr id="34" name="꺾인 연결선 83">
            <a:extLst>
              <a:ext uri="{FF2B5EF4-FFF2-40B4-BE49-F238E27FC236}">
                <a16:creationId xmlns:a16="http://schemas.microsoft.com/office/drawing/2014/main" id="{60B15792-E161-2A63-9C3E-818B6EF87BCD}"/>
              </a:ext>
            </a:extLst>
          </p:cNvPr>
          <p:cNvCxnSpPr>
            <a:cxnSpLocks/>
            <a:stCxn id="11" idx="2"/>
            <a:endCxn id="24" idx="1"/>
          </p:cNvCxnSpPr>
          <p:nvPr/>
        </p:nvCxnSpPr>
        <p:spPr>
          <a:xfrm rot="16200000" flipH="1">
            <a:off x="1848688" y="2731742"/>
            <a:ext cx="141430" cy="15172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1" name="모서리가 둥근 직사각형 53">
            <a:extLst>
              <a:ext uri="{FF2B5EF4-FFF2-40B4-BE49-F238E27FC236}">
                <a16:creationId xmlns:a16="http://schemas.microsoft.com/office/drawing/2014/main" id="{9D368B24-52C6-C8B9-FCC5-1BDC77F0C00D}"/>
              </a:ext>
            </a:extLst>
          </p:cNvPr>
          <p:cNvSpPr/>
          <p:nvPr/>
        </p:nvSpPr>
        <p:spPr>
          <a:xfrm>
            <a:off x="2454978" y="2783643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등록자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8D0CCE86-E819-386C-10DD-686561835C80}"/>
              </a:ext>
            </a:extLst>
          </p:cNvPr>
          <p:cNvSpPr/>
          <p:nvPr/>
        </p:nvSpPr>
        <p:spPr>
          <a:xfrm>
            <a:off x="2911601" y="2783643"/>
            <a:ext cx="5136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연수구분</a:t>
            </a: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10FE9499-AF71-12A3-1FFC-669CB82649DF}"/>
              </a:ext>
            </a:extLst>
          </p:cNvPr>
          <p:cNvSpPr/>
          <p:nvPr/>
        </p:nvSpPr>
        <p:spPr>
          <a:xfrm>
            <a:off x="3332820" y="3039298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원내</a:t>
            </a:r>
          </a:p>
        </p:txBody>
      </p:sp>
      <p:cxnSp>
        <p:nvCxnSpPr>
          <p:cNvPr id="50" name="꺾인 연결선 83">
            <a:extLst>
              <a:ext uri="{FF2B5EF4-FFF2-40B4-BE49-F238E27FC236}">
                <a16:creationId xmlns:a16="http://schemas.microsoft.com/office/drawing/2014/main" id="{2A0F913D-0FED-939B-DE2D-86B0B56D5E01}"/>
              </a:ext>
            </a:extLst>
          </p:cNvPr>
          <p:cNvCxnSpPr>
            <a:cxnSpLocks/>
            <a:stCxn id="45" idx="2"/>
            <a:endCxn id="46" idx="1"/>
          </p:cNvCxnSpPr>
          <p:nvPr/>
        </p:nvCxnSpPr>
        <p:spPr>
          <a:xfrm rot="16200000" flipH="1">
            <a:off x="3170122" y="2971275"/>
            <a:ext cx="160979" cy="164418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56" name="모서리가 둥근 직사각형 53">
            <a:extLst>
              <a:ext uri="{FF2B5EF4-FFF2-40B4-BE49-F238E27FC236}">
                <a16:creationId xmlns:a16="http://schemas.microsoft.com/office/drawing/2014/main" id="{C90E0ADE-4C2F-7EBE-6CF6-0D01A435A3C1}"/>
              </a:ext>
            </a:extLst>
          </p:cNvPr>
          <p:cNvSpPr/>
          <p:nvPr/>
        </p:nvSpPr>
        <p:spPr>
          <a:xfrm>
            <a:off x="3780729" y="3039298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원외</a:t>
            </a:r>
          </a:p>
        </p:txBody>
      </p:sp>
      <p:sp>
        <p:nvSpPr>
          <p:cNvPr id="58" name="모서리가 둥근 직사각형 53">
            <a:extLst>
              <a:ext uri="{FF2B5EF4-FFF2-40B4-BE49-F238E27FC236}">
                <a16:creationId xmlns:a16="http://schemas.microsoft.com/office/drawing/2014/main" id="{498C4F77-F78C-7F4E-9417-DA6B8529DFB8}"/>
              </a:ext>
            </a:extLst>
          </p:cNvPr>
          <p:cNvSpPr/>
          <p:nvPr/>
        </p:nvSpPr>
        <p:spPr>
          <a:xfrm>
            <a:off x="4228638" y="3039298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대관</a:t>
            </a:r>
          </a:p>
        </p:txBody>
      </p: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79F6B3FE-37C3-9BB8-A19E-A7C4820FF90B}"/>
              </a:ext>
            </a:extLst>
          </p:cNvPr>
          <p:cNvSpPr/>
          <p:nvPr/>
        </p:nvSpPr>
        <p:spPr>
          <a:xfrm>
            <a:off x="3448647" y="2783643"/>
            <a:ext cx="5136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53">
            <a:extLst>
              <a:ext uri="{FF2B5EF4-FFF2-40B4-BE49-F238E27FC236}">
                <a16:creationId xmlns:a16="http://schemas.microsoft.com/office/drawing/2014/main" id="{CFD4DD32-E7CF-0863-F926-65D489C11ECA}"/>
              </a:ext>
            </a:extLst>
          </p:cNvPr>
          <p:cNvSpPr/>
          <p:nvPr/>
        </p:nvSpPr>
        <p:spPr>
          <a:xfrm>
            <a:off x="3985146" y="2783643"/>
            <a:ext cx="5136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연수일정</a:t>
            </a:r>
          </a:p>
        </p:txBody>
      </p:sp>
      <p:sp>
        <p:nvSpPr>
          <p:cNvPr id="68" name="모서리가 둥근 직사각형 53">
            <a:extLst>
              <a:ext uri="{FF2B5EF4-FFF2-40B4-BE49-F238E27FC236}">
                <a16:creationId xmlns:a16="http://schemas.microsoft.com/office/drawing/2014/main" id="{D87B5D22-17B6-4FB9-9701-F67459428952}"/>
              </a:ext>
            </a:extLst>
          </p:cNvPr>
          <p:cNvSpPr/>
          <p:nvPr/>
        </p:nvSpPr>
        <p:spPr>
          <a:xfrm>
            <a:off x="4521645" y="2783643"/>
            <a:ext cx="5136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연수인원</a:t>
            </a:r>
          </a:p>
        </p:txBody>
      </p:sp>
      <p:sp>
        <p:nvSpPr>
          <p:cNvPr id="70" name="모서리가 둥근 직사각형 53">
            <a:extLst>
              <a:ext uri="{FF2B5EF4-FFF2-40B4-BE49-F238E27FC236}">
                <a16:creationId xmlns:a16="http://schemas.microsoft.com/office/drawing/2014/main" id="{B4C9F5AE-16B5-F2B7-DCC3-470FEECBDF61}"/>
              </a:ext>
            </a:extLst>
          </p:cNvPr>
          <p:cNvSpPr/>
          <p:nvPr/>
        </p:nvSpPr>
        <p:spPr>
          <a:xfrm>
            <a:off x="4916996" y="3512050"/>
            <a:ext cx="51360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cxnSp>
        <p:nvCxnSpPr>
          <p:cNvPr id="73" name="꺾인 연결선 83">
            <a:extLst>
              <a:ext uri="{FF2B5EF4-FFF2-40B4-BE49-F238E27FC236}">
                <a16:creationId xmlns:a16="http://schemas.microsoft.com/office/drawing/2014/main" id="{56B21215-A581-2A53-3661-CB5D8F8EB625}"/>
              </a:ext>
            </a:extLst>
          </p:cNvPr>
          <p:cNvCxnSpPr>
            <a:cxnSpLocks/>
            <a:stCxn id="68" idx="2"/>
            <a:endCxn id="70" idx="1"/>
          </p:cNvCxnSpPr>
          <p:nvPr/>
        </p:nvCxnSpPr>
        <p:spPr>
          <a:xfrm rot="16200000" flipH="1">
            <a:off x="4530856" y="3220585"/>
            <a:ext cx="633731" cy="13855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81" name="모서리가 둥근 직사각형 53">
            <a:extLst>
              <a:ext uri="{FF2B5EF4-FFF2-40B4-BE49-F238E27FC236}">
                <a16:creationId xmlns:a16="http://schemas.microsoft.com/office/drawing/2014/main" id="{12E38BEE-6C92-04E3-0993-239B0A3C3708}"/>
              </a:ext>
            </a:extLst>
          </p:cNvPr>
          <p:cNvSpPr/>
          <p:nvPr/>
        </p:nvSpPr>
        <p:spPr>
          <a:xfrm>
            <a:off x="5983998" y="3512050"/>
            <a:ext cx="71153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94" name="모서리가 둥근 직사각형 53">
            <a:extLst>
              <a:ext uri="{FF2B5EF4-FFF2-40B4-BE49-F238E27FC236}">
                <a16:creationId xmlns:a16="http://schemas.microsoft.com/office/drawing/2014/main" id="{0A1F26EC-5C1C-2C46-2160-BB65BDFC2AD0}"/>
              </a:ext>
            </a:extLst>
          </p:cNvPr>
          <p:cNvSpPr/>
          <p:nvPr/>
        </p:nvSpPr>
        <p:spPr>
          <a:xfrm>
            <a:off x="5064005" y="2783643"/>
            <a:ext cx="5136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</a:p>
        </p:txBody>
      </p:sp>
      <p:sp>
        <p:nvSpPr>
          <p:cNvPr id="95" name="모서리가 둥근 직사각형 53">
            <a:extLst>
              <a:ext uri="{FF2B5EF4-FFF2-40B4-BE49-F238E27FC236}">
                <a16:creationId xmlns:a16="http://schemas.microsoft.com/office/drawing/2014/main" id="{4B517E72-43B5-CCE2-7E01-1282CB13AAB2}"/>
              </a:ext>
            </a:extLst>
          </p:cNvPr>
          <p:cNvSpPr/>
          <p:nvPr/>
        </p:nvSpPr>
        <p:spPr>
          <a:xfrm>
            <a:off x="5465723" y="3282872"/>
            <a:ext cx="827159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/2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</a:p>
        </p:txBody>
      </p:sp>
      <p:cxnSp>
        <p:nvCxnSpPr>
          <p:cNvPr id="96" name="꺾인 연결선 83">
            <a:extLst>
              <a:ext uri="{FF2B5EF4-FFF2-40B4-BE49-F238E27FC236}">
                <a16:creationId xmlns:a16="http://schemas.microsoft.com/office/drawing/2014/main" id="{422E624C-CCEE-C161-FD10-D96D6E74625D}"/>
              </a:ext>
            </a:extLst>
          </p:cNvPr>
          <p:cNvCxnSpPr>
            <a:cxnSpLocks/>
            <a:stCxn id="94" idx="2"/>
            <a:endCxn id="95" idx="1"/>
          </p:cNvCxnSpPr>
          <p:nvPr/>
        </p:nvCxnSpPr>
        <p:spPr>
          <a:xfrm rot="16200000" flipH="1">
            <a:off x="5190988" y="3102812"/>
            <a:ext cx="404553" cy="144917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01" name="모서리가 둥근 직사각형 53">
            <a:extLst>
              <a:ext uri="{FF2B5EF4-FFF2-40B4-BE49-F238E27FC236}">
                <a16:creationId xmlns:a16="http://schemas.microsoft.com/office/drawing/2014/main" id="{A0E12EB8-EABE-67D1-254B-7E50F0DBCFE6}"/>
              </a:ext>
            </a:extLst>
          </p:cNvPr>
          <p:cNvSpPr/>
          <p:nvPr/>
        </p:nvSpPr>
        <p:spPr>
          <a:xfrm>
            <a:off x="5460765" y="3512050"/>
            <a:ext cx="51360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102" name="모서리가 둥근 직사각형 53">
            <a:extLst>
              <a:ext uri="{FF2B5EF4-FFF2-40B4-BE49-F238E27FC236}">
                <a16:creationId xmlns:a16="http://schemas.microsoft.com/office/drawing/2014/main" id="{A74353AE-A02C-273E-B744-A73D610008C0}"/>
              </a:ext>
            </a:extLst>
          </p:cNvPr>
          <p:cNvSpPr/>
          <p:nvPr/>
        </p:nvSpPr>
        <p:spPr>
          <a:xfrm>
            <a:off x="6720792" y="3512050"/>
            <a:ext cx="71153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)0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104" name="모서리가 둥근 직사각형 53">
            <a:extLst>
              <a:ext uri="{FF2B5EF4-FFF2-40B4-BE49-F238E27FC236}">
                <a16:creationId xmlns:a16="http://schemas.microsoft.com/office/drawing/2014/main" id="{28733F82-0325-BE4F-1364-8CCF4CE1B566}"/>
              </a:ext>
            </a:extLst>
          </p:cNvPr>
          <p:cNvSpPr/>
          <p:nvPr/>
        </p:nvSpPr>
        <p:spPr>
          <a:xfrm>
            <a:off x="6148725" y="2783643"/>
            <a:ext cx="5136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등록일</a:t>
            </a:r>
          </a:p>
        </p:txBody>
      </p:sp>
      <p:sp>
        <p:nvSpPr>
          <p:cNvPr id="113" name="모서리가 둥근 직사각형 53">
            <a:extLst>
              <a:ext uri="{FF2B5EF4-FFF2-40B4-BE49-F238E27FC236}">
                <a16:creationId xmlns:a16="http://schemas.microsoft.com/office/drawing/2014/main" id="{030277FA-4779-5679-0102-445914E661DC}"/>
              </a:ext>
            </a:extLst>
          </p:cNvPr>
          <p:cNvSpPr/>
          <p:nvPr/>
        </p:nvSpPr>
        <p:spPr>
          <a:xfrm>
            <a:off x="5606365" y="2783643"/>
            <a:ext cx="5136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급식</a:t>
            </a:r>
          </a:p>
        </p:txBody>
      </p:sp>
      <p:sp>
        <p:nvSpPr>
          <p:cNvPr id="115" name="모서리가 둥근 직사각형 53">
            <a:extLst>
              <a:ext uri="{FF2B5EF4-FFF2-40B4-BE49-F238E27FC236}">
                <a16:creationId xmlns:a16="http://schemas.microsoft.com/office/drawing/2014/main" id="{4593E24D-601A-C5F6-4755-C54EFFD9EF0D}"/>
              </a:ext>
            </a:extLst>
          </p:cNvPr>
          <p:cNvSpPr/>
          <p:nvPr/>
        </p:nvSpPr>
        <p:spPr>
          <a:xfrm>
            <a:off x="5999066" y="3039298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조식</a:t>
            </a:r>
          </a:p>
        </p:txBody>
      </p:sp>
      <p:cxnSp>
        <p:nvCxnSpPr>
          <p:cNvPr id="116" name="꺾인 연결선 83">
            <a:extLst>
              <a:ext uri="{FF2B5EF4-FFF2-40B4-BE49-F238E27FC236}">
                <a16:creationId xmlns:a16="http://schemas.microsoft.com/office/drawing/2014/main" id="{EC6D3816-FC0B-A8A3-323A-6158C6601C8E}"/>
              </a:ext>
            </a:extLst>
          </p:cNvPr>
          <p:cNvCxnSpPr>
            <a:cxnSpLocks/>
            <a:stCxn id="113" idx="2"/>
            <a:endCxn id="115" idx="1"/>
          </p:cNvCxnSpPr>
          <p:nvPr/>
        </p:nvCxnSpPr>
        <p:spPr>
          <a:xfrm rot="16200000" flipH="1">
            <a:off x="5850627" y="2985534"/>
            <a:ext cx="160979" cy="13590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7" name="모서리가 둥근 직사각형 53">
            <a:extLst>
              <a:ext uri="{FF2B5EF4-FFF2-40B4-BE49-F238E27FC236}">
                <a16:creationId xmlns:a16="http://schemas.microsoft.com/office/drawing/2014/main" id="{6A50B42A-80B1-C698-AD58-77D00368BD32}"/>
              </a:ext>
            </a:extLst>
          </p:cNvPr>
          <p:cNvSpPr/>
          <p:nvPr/>
        </p:nvSpPr>
        <p:spPr>
          <a:xfrm>
            <a:off x="6439364" y="3039298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중식</a:t>
            </a:r>
          </a:p>
        </p:txBody>
      </p:sp>
      <p:sp>
        <p:nvSpPr>
          <p:cNvPr id="118" name="모서리가 둥근 직사각형 53">
            <a:extLst>
              <a:ext uri="{FF2B5EF4-FFF2-40B4-BE49-F238E27FC236}">
                <a16:creationId xmlns:a16="http://schemas.microsoft.com/office/drawing/2014/main" id="{B75695E6-B58D-7BA2-C9FD-6FB9715BC517}"/>
              </a:ext>
            </a:extLst>
          </p:cNvPr>
          <p:cNvSpPr/>
          <p:nvPr/>
        </p:nvSpPr>
        <p:spPr>
          <a:xfrm>
            <a:off x="6879662" y="3039298"/>
            <a:ext cx="42446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석식</a:t>
            </a:r>
          </a:p>
        </p:txBody>
      </p:sp>
      <p:cxnSp>
        <p:nvCxnSpPr>
          <p:cNvPr id="125" name="꺾인 연결선 83">
            <a:extLst>
              <a:ext uri="{FF2B5EF4-FFF2-40B4-BE49-F238E27FC236}">
                <a16:creationId xmlns:a16="http://schemas.microsoft.com/office/drawing/2014/main" id="{809A27AD-59D8-6EAD-657B-B568669CFF36}"/>
              </a:ext>
            </a:extLst>
          </p:cNvPr>
          <p:cNvCxnSpPr>
            <a:cxnSpLocks/>
            <a:stCxn id="218" idx="2"/>
            <a:endCxn id="126" idx="1"/>
          </p:cNvCxnSpPr>
          <p:nvPr/>
        </p:nvCxnSpPr>
        <p:spPr>
          <a:xfrm rot="16200000" flipH="1">
            <a:off x="716837" y="3003094"/>
            <a:ext cx="1186405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26" name="모서리가 둥근 직사각형 53">
            <a:extLst>
              <a:ext uri="{FF2B5EF4-FFF2-40B4-BE49-F238E27FC236}">
                <a16:creationId xmlns:a16="http://schemas.microsoft.com/office/drawing/2014/main" id="{19B4A35F-1B2B-A661-747D-925C4F133CDB}"/>
              </a:ext>
            </a:extLst>
          </p:cNvPr>
          <p:cNvSpPr/>
          <p:nvPr/>
        </p:nvSpPr>
        <p:spPr>
          <a:xfrm>
            <a:off x="1388604" y="358018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연수생 명단</a:t>
            </a:r>
          </a:p>
        </p:txBody>
      </p:sp>
      <p:sp>
        <p:nvSpPr>
          <p:cNvPr id="135" name="모서리가 둥근 직사각형 53">
            <a:extLst>
              <a:ext uri="{FF2B5EF4-FFF2-40B4-BE49-F238E27FC236}">
                <a16:creationId xmlns:a16="http://schemas.microsoft.com/office/drawing/2014/main" id="{2C186A51-9EE2-F282-A080-899D5BA13C75}"/>
              </a:ext>
            </a:extLst>
          </p:cNvPr>
          <p:cNvSpPr/>
          <p:nvPr/>
        </p:nvSpPr>
        <p:spPr>
          <a:xfrm>
            <a:off x="1941941" y="3815712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cxnSp>
        <p:nvCxnSpPr>
          <p:cNvPr id="136" name="꺾인 연결선 83">
            <a:extLst>
              <a:ext uri="{FF2B5EF4-FFF2-40B4-BE49-F238E27FC236}">
                <a16:creationId xmlns:a16="http://schemas.microsoft.com/office/drawing/2014/main" id="{09EE76DB-3852-B71E-9DB0-8B5BAB294386}"/>
              </a:ext>
            </a:extLst>
          </p:cNvPr>
          <p:cNvCxnSpPr>
            <a:cxnSpLocks/>
            <a:stCxn id="126" idx="2"/>
            <a:endCxn id="135" idx="1"/>
          </p:cNvCxnSpPr>
          <p:nvPr/>
        </p:nvCxnSpPr>
        <p:spPr>
          <a:xfrm rot="16200000" flipH="1">
            <a:off x="1822316" y="3790763"/>
            <a:ext cx="140850" cy="9839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37" name="모서리가 둥근 직사각형 53">
            <a:extLst>
              <a:ext uri="{FF2B5EF4-FFF2-40B4-BE49-F238E27FC236}">
                <a16:creationId xmlns:a16="http://schemas.microsoft.com/office/drawing/2014/main" id="{F018AA1B-DF2D-00A0-40B0-93FA50F17049}"/>
              </a:ext>
            </a:extLst>
          </p:cNvPr>
          <p:cNvSpPr/>
          <p:nvPr/>
        </p:nvSpPr>
        <p:spPr>
          <a:xfrm>
            <a:off x="2349340" y="3815712"/>
            <a:ext cx="347969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모서리가 둥근 직사각형 53">
            <a:extLst>
              <a:ext uri="{FF2B5EF4-FFF2-40B4-BE49-F238E27FC236}">
                <a16:creationId xmlns:a16="http://schemas.microsoft.com/office/drawing/2014/main" id="{798420BF-ACE2-F6C6-09B4-B2E615037CAC}"/>
              </a:ext>
            </a:extLst>
          </p:cNvPr>
          <p:cNvSpPr/>
          <p:nvPr/>
        </p:nvSpPr>
        <p:spPr>
          <a:xfrm>
            <a:off x="3256107" y="3815712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sp>
        <p:nvSpPr>
          <p:cNvPr id="139" name="모서리가 둥근 직사각형 53">
            <a:extLst>
              <a:ext uri="{FF2B5EF4-FFF2-40B4-BE49-F238E27FC236}">
                <a16:creationId xmlns:a16="http://schemas.microsoft.com/office/drawing/2014/main" id="{3B2DFEDD-996C-0CF6-414D-3786B96C84DC}"/>
              </a:ext>
            </a:extLst>
          </p:cNvPr>
          <p:cNvSpPr/>
          <p:nvPr/>
        </p:nvSpPr>
        <p:spPr>
          <a:xfrm>
            <a:off x="4789244" y="3815712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</a:t>
            </a:r>
          </a:p>
        </p:txBody>
      </p:sp>
      <p:sp>
        <p:nvSpPr>
          <p:cNvPr id="140" name="모서리가 둥근 직사각형 53">
            <a:extLst>
              <a:ext uri="{FF2B5EF4-FFF2-40B4-BE49-F238E27FC236}">
                <a16:creationId xmlns:a16="http://schemas.microsoft.com/office/drawing/2014/main" id="{DBC77675-6D12-9DB2-0B1F-0F2C3431CA55}"/>
              </a:ext>
            </a:extLst>
          </p:cNvPr>
          <p:cNvSpPr/>
          <p:nvPr/>
        </p:nvSpPr>
        <p:spPr>
          <a:xfrm>
            <a:off x="5323339" y="3815712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셔틀버스</a:t>
            </a:r>
          </a:p>
        </p:txBody>
      </p:sp>
      <p:sp>
        <p:nvSpPr>
          <p:cNvPr id="141" name="모서리가 둥근 직사각형 53">
            <a:extLst>
              <a:ext uri="{FF2B5EF4-FFF2-40B4-BE49-F238E27FC236}">
                <a16:creationId xmlns:a16="http://schemas.microsoft.com/office/drawing/2014/main" id="{E1259058-F04E-E4CC-00BF-9DF4F6A8E5A1}"/>
              </a:ext>
            </a:extLst>
          </p:cNvPr>
          <p:cNvSpPr/>
          <p:nvPr/>
        </p:nvSpPr>
        <p:spPr>
          <a:xfrm>
            <a:off x="5868254" y="3815712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선택삭제</a:t>
            </a:r>
          </a:p>
        </p:txBody>
      </p:sp>
      <p:sp>
        <p:nvSpPr>
          <p:cNvPr id="142" name="모서리가 둥근 직사각형 53">
            <a:extLst>
              <a:ext uri="{FF2B5EF4-FFF2-40B4-BE49-F238E27FC236}">
                <a16:creationId xmlns:a16="http://schemas.microsoft.com/office/drawing/2014/main" id="{A36A6A93-A54E-D246-30EB-8ECACA402A88}"/>
              </a:ext>
            </a:extLst>
          </p:cNvPr>
          <p:cNvSpPr/>
          <p:nvPr/>
        </p:nvSpPr>
        <p:spPr>
          <a:xfrm>
            <a:off x="6411154" y="3815712"/>
            <a:ext cx="992796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엑셀양식 다운로드</a:t>
            </a:r>
          </a:p>
        </p:txBody>
      </p:sp>
      <p:sp>
        <p:nvSpPr>
          <p:cNvPr id="143" name="모서리가 둥근 직사각형 53">
            <a:extLst>
              <a:ext uri="{FF2B5EF4-FFF2-40B4-BE49-F238E27FC236}">
                <a16:creationId xmlns:a16="http://schemas.microsoft.com/office/drawing/2014/main" id="{077B866F-A4D9-C2E3-1074-33546B74EF46}"/>
              </a:ext>
            </a:extLst>
          </p:cNvPr>
          <p:cNvSpPr/>
          <p:nvPr/>
        </p:nvSpPr>
        <p:spPr>
          <a:xfrm>
            <a:off x="7437807" y="3815712"/>
            <a:ext cx="678094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 업로드</a:t>
            </a:r>
          </a:p>
        </p:txBody>
      </p:sp>
      <p:sp>
        <p:nvSpPr>
          <p:cNvPr id="144" name="모서리가 둥근 직사각형 53">
            <a:extLst>
              <a:ext uri="{FF2B5EF4-FFF2-40B4-BE49-F238E27FC236}">
                <a16:creationId xmlns:a16="http://schemas.microsoft.com/office/drawing/2014/main" id="{FA649DBF-0590-AB81-F90D-F04E9FE508AE}"/>
              </a:ext>
            </a:extLst>
          </p:cNvPr>
          <p:cNvSpPr/>
          <p:nvPr/>
        </p:nvSpPr>
        <p:spPr>
          <a:xfrm>
            <a:off x="8152846" y="3815712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</a:p>
        </p:txBody>
      </p:sp>
      <p:sp>
        <p:nvSpPr>
          <p:cNvPr id="145" name="모서리가 둥근 직사각형 53">
            <a:extLst>
              <a:ext uri="{FF2B5EF4-FFF2-40B4-BE49-F238E27FC236}">
                <a16:creationId xmlns:a16="http://schemas.microsoft.com/office/drawing/2014/main" id="{D03968B2-60FA-B14D-5C0F-EAECC77D0AF3}"/>
              </a:ext>
            </a:extLst>
          </p:cNvPr>
          <p:cNvSpPr/>
          <p:nvPr/>
        </p:nvSpPr>
        <p:spPr>
          <a:xfrm>
            <a:off x="8689150" y="3815712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147" name="모서리가 둥근 직사각형 53">
            <a:extLst>
              <a:ext uri="{FF2B5EF4-FFF2-40B4-BE49-F238E27FC236}">
                <a16:creationId xmlns:a16="http://schemas.microsoft.com/office/drawing/2014/main" id="{8966F6C7-F397-C679-F054-06D6807D5609}"/>
              </a:ext>
            </a:extLst>
          </p:cNvPr>
          <p:cNvSpPr/>
          <p:nvPr/>
        </p:nvSpPr>
        <p:spPr>
          <a:xfrm>
            <a:off x="2722012" y="3815712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연수번호</a:t>
            </a:r>
          </a:p>
        </p:txBody>
      </p:sp>
      <p:sp>
        <p:nvSpPr>
          <p:cNvPr id="148" name="모서리가 둥근 직사각형 53">
            <a:extLst>
              <a:ext uri="{FF2B5EF4-FFF2-40B4-BE49-F238E27FC236}">
                <a16:creationId xmlns:a16="http://schemas.microsoft.com/office/drawing/2014/main" id="{A9481E67-C25C-70E6-0FBE-A91589761C5B}"/>
              </a:ext>
            </a:extLst>
          </p:cNvPr>
          <p:cNvSpPr/>
          <p:nvPr/>
        </p:nvSpPr>
        <p:spPr>
          <a:xfrm>
            <a:off x="3663218" y="3815712"/>
            <a:ext cx="560408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sp>
        <p:nvSpPr>
          <p:cNvPr id="149" name="모서리가 둥근 직사각형 53">
            <a:extLst>
              <a:ext uri="{FF2B5EF4-FFF2-40B4-BE49-F238E27FC236}">
                <a16:creationId xmlns:a16="http://schemas.microsoft.com/office/drawing/2014/main" id="{230DCA79-0C42-97B2-18E8-C920E8C3E3C5}"/>
              </a:ext>
            </a:extLst>
          </p:cNvPr>
          <p:cNvSpPr/>
          <p:nvPr/>
        </p:nvSpPr>
        <p:spPr>
          <a:xfrm>
            <a:off x="4245633" y="3815712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62" name="모서리가 둥근 직사각형 53">
            <a:extLst>
              <a:ext uri="{FF2B5EF4-FFF2-40B4-BE49-F238E27FC236}">
                <a16:creationId xmlns:a16="http://schemas.microsoft.com/office/drawing/2014/main" id="{6750C615-5890-9C75-C886-0189370FF9E8}"/>
              </a:ext>
            </a:extLst>
          </p:cNvPr>
          <p:cNvSpPr/>
          <p:nvPr/>
        </p:nvSpPr>
        <p:spPr>
          <a:xfrm>
            <a:off x="5722987" y="408199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입소</a:t>
            </a:r>
          </a:p>
        </p:txBody>
      </p:sp>
      <p:cxnSp>
        <p:nvCxnSpPr>
          <p:cNvPr id="163" name="꺾인 연결선 83">
            <a:extLst>
              <a:ext uri="{FF2B5EF4-FFF2-40B4-BE49-F238E27FC236}">
                <a16:creationId xmlns:a16="http://schemas.microsoft.com/office/drawing/2014/main" id="{781A85C9-1042-B698-9254-C84AA4DD7CB3}"/>
              </a:ext>
            </a:extLst>
          </p:cNvPr>
          <p:cNvCxnSpPr>
            <a:cxnSpLocks/>
            <a:stCxn id="140" idx="2"/>
            <a:endCxn id="162" idx="1"/>
          </p:cNvCxnSpPr>
          <p:nvPr/>
        </p:nvCxnSpPr>
        <p:spPr>
          <a:xfrm rot="16200000" flipH="1">
            <a:off x="5564723" y="4018410"/>
            <a:ext cx="171611" cy="144917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67" name="모서리가 둥근 직사각형 53">
            <a:extLst>
              <a:ext uri="{FF2B5EF4-FFF2-40B4-BE49-F238E27FC236}">
                <a16:creationId xmlns:a16="http://schemas.microsoft.com/office/drawing/2014/main" id="{3D0DC687-C59F-6D31-17E3-3D42A082D907}"/>
              </a:ext>
            </a:extLst>
          </p:cNvPr>
          <p:cNvSpPr/>
          <p:nvPr/>
        </p:nvSpPr>
        <p:spPr>
          <a:xfrm>
            <a:off x="6154410" y="408199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퇴소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8" name="모서리가 둥근 직사각형 53">
            <a:extLst>
              <a:ext uri="{FF2B5EF4-FFF2-40B4-BE49-F238E27FC236}">
                <a16:creationId xmlns:a16="http://schemas.microsoft.com/office/drawing/2014/main" id="{D4CA7782-228F-7541-C276-A67F898FF977}"/>
              </a:ext>
            </a:extLst>
          </p:cNvPr>
          <p:cNvSpPr/>
          <p:nvPr/>
        </p:nvSpPr>
        <p:spPr>
          <a:xfrm>
            <a:off x="4601195" y="456677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cxnSp>
        <p:nvCxnSpPr>
          <p:cNvPr id="170" name="꺾인 연결선 83">
            <a:extLst>
              <a:ext uri="{FF2B5EF4-FFF2-40B4-BE49-F238E27FC236}">
                <a16:creationId xmlns:a16="http://schemas.microsoft.com/office/drawing/2014/main" id="{A904D5B6-216E-E719-09CD-83C3BDAB022A}"/>
              </a:ext>
            </a:extLst>
          </p:cNvPr>
          <p:cNvCxnSpPr>
            <a:cxnSpLocks/>
            <a:stCxn id="149" idx="2"/>
            <a:endCxn id="168" idx="1"/>
          </p:cNvCxnSpPr>
          <p:nvPr/>
        </p:nvCxnSpPr>
        <p:spPr>
          <a:xfrm rot="16200000" flipH="1">
            <a:off x="4222588" y="4282839"/>
            <a:ext cx="656382" cy="10083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73" name="모서리가 둥근 직사각형 53">
            <a:extLst>
              <a:ext uri="{FF2B5EF4-FFF2-40B4-BE49-F238E27FC236}">
                <a16:creationId xmlns:a16="http://schemas.microsoft.com/office/drawing/2014/main" id="{01967356-C0FB-C4F0-3663-AC4BB2DD68F0}"/>
              </a:ext>
            </a:extLst>
          </p:cNvPr>
          <p:cNvSpPr/>
          <p:nvPr/>
        </p:nvSpPr>
        <p:spPr>
          <a:xfrm>
            <a:off x="5006433" y="456677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sp>
        <p:nvSpPr>
          <p:cNvPr id="174" name="모서리가 둥근 직사각형 53">
            <a:extLst>
              <a:ext uri="{FF2B5EF4-FFF2-40B4-BE49-F238E27FC236}">
                <a16:creationId xmlns:a16="http://schemas.microsoft.com/office/drawing/2014/main" id="{BF214CA0-D05C-845B-BF45-A2B6579418A0}"/>
              </a:ext>
            </a:extLst>
          </p:cNvPr>
          <p:cNvSpPr/>
          <p:nvPr/>
        </p:nvSpPr>
        <p:spPr>
          <a:xfrm>
            <a:off x="5180121" y="4334027"/>
            <a:ext cx="99279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해오름관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달맞이관</a:t>
            </a:r>
          </a:p>
        </p:txBody>
      </p:sp>
      <p:cxnSp>
        <p:nvCxnSpPr>
          <p:cNvPr id="175" name="꺾인 연결선 83">
            <a:extLst>
              <a:ext uri="{FF2B5EF4-FFF2-40B4-BE49-F238E27FC236}">
                <a16:creationId xmlns:a16="http://schemas.microsoft.com/office/drawing/2014/main" id="{E8FC5A9D-CEF5-7EB7-763D-66DEC4E3AE5C}"/>
              </a:ext>
            </a:extLst>
          </p:cNvPr>
          <p:cNvCxnSpPr>
            <a:cxnSpLocks/>
            <a:stCxn id="139" idx="2"/>
            <a:endCxn id="174" idx="1"/>
          </p:cNvCxnSpPr>
          <p:nvPr/>
        </p:nvCxnSpPr>
        <p:spPr>
          <a:xfrm rot="16200000" flipH="1">
            <a:off x="4900229" y="4148810"/>
            <a:ext cx="423639" cy="13614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77" name="모서리가 둥근 직사각형 53">
            <a:extLst>
              <a:ext uri="{FF2B5EF4-FFF2-40B4-BE49-F238E27FC236}">
                <a16:creationId xmlns:a16="http://schemas.microsoft.com/office/drawing/2014/main" id="{239DFB2F-7A7C-F1BA-3912-605324841190}"/>
              </a:ext>
            </a:extLst>
          </p:cNvPr>
          <p:cNvSpPr/>
          <p:nvPr/>
        </p:nvSpPr>
        <p:spPr>
          <a:xfrm>
            <a:off x="6211172" y="4334027"/>
            <a:ext cx="46314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78" name="모서리가 둥근 직사각형 53">
            <a:extLst>
              <a:ext uri="{FF2B5EF4-FFF2-40B4-BE49-F238E27FC236}">
                <a16:creationId xmlns:a16="http://schemas.microsoft.com/office/drawing/2014/main" id="{4E5C2B12-6120-E297-51CF-F2E6E46C2F32}"/>
              </a:ext>
            </a:extLst>
          </p:cNvPr>
          <p:cNvSpPr/>
          <p:nvPr/>
        </p:nvSpPr>
        <p:spPr>
          <a:xfrm>
            <a:off x="6705292" y="4334027"/>
            <a:ext cx="46314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cxnSp>
        <p:nvCxnSpPr>
          <p:cNvPr id="215" name="꺾인 연결선 83">
            <a:extLst>
              <a:ext uri="{FF2B5EF4-FFF2-40B4-BE49-F238E27FC236}">
                <a16:creationId xmlns:a16="http://schemas.microsoft.com/office/drawing/2014/main" id="{0B0FB94F-3866-844E-224A-691A253C8D9F}"/>
              </a:ext>
            </a:extLst>
          </p:cNvPr>
          <p:cNvCxnSpPr>
            <a:cxnSpLocks/>
            <a:stCxn id="218" idx="2"/>
            <a:endCxn id="216" idx="1"/>
          </p:cNvCxnSpPr>
          <p:nvPr/>
        </p:nvCxnSpPr>
        <p:spPr>
          <a:xfrm rot="16200000" flipH="1">
            <a:off x="105791" y="3614140"/>
            <a:ext cx="2408497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16" name="모서리가 둥근 직사각형 53">
            <a:extLst>
              <a:ext uri="{FF2B5EF4-FFF2-40B4-BE49-F238E27FC236}">
                <a16:creationId xmlns:a16="http://schemas.microsoft.com/office/drawing/2014/main" id="{8B8ADC02-0945-BCF5-8AA4-15599BE96042}"/>
              </a:ext>
            </a:extLst>
          </p:cNvPr>
          <p:cNvSpPr/>
          <p:nvPr/>
        </p:nvSpPr>
        <p:spPr>
          <a:xfrm>
            <a:off x="1388604" y="480227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이용</a:t>
            </a:r>
          </a:p>
        </p:txBody>
      </p:sp>
      <p:sp>
        <p:nvSpPr>
          <p:cNvPr id="223" name="모서리가 둥근 직사각형 53">
            <a:extLst>
              <a:ext uri="{FF2B5EF4-FFF2-40B4-BE49-F238E27FC236}">
                <a16:creationId xmlns:a16="http://schemas.microsoft.com/office/drawing/2014/main" id="{1369CFD6-6E36-2539-6098-C54B610AD8E0}"/>
              </a:ext>
            </a:extLst>
          </p:cNvPr>
          <p:cNvSpPr/>
          <p:nvPr/>
        </p:nvSpPr>
        <p:spPr>
          <a:xfrm>
            <a:off x="1995265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일자</a:t>
            </a:r>
          </a:p>
        </p:txBody>
      </p:sp>
      <p:cxnSp>
        <p:nvCxnSpPr>
          <p:cNvPr id="224" name="꺾인 연결선 83">
            <a:extLst>
              <a:ext uri="{FF2B5EF4-FFF2-40B4-BE49-F238E27FC236}">
                <a16:creationId xmlns:a16="http://schemas.microsoft.com/office/drawing/2014/main" id="{069016C3-769D-4480-5028-666B3C9D4545}"/>
              </a:ext>
            </a:extLst>
          </p:cNvPr>
          <p:cNvCxnSpPr>
            <a:cxnSpLocks/>
            <a:stCxn id="216" idx="2"/>
            <a:endCxn id="223" idx="1"/>
          </p:cNvCxnSpPr>
          <p:nvPr/>
        </p:nvCxnSpPr>
        <p:spPr>
          <a:xfrm rot="16200000" flipH="1">
            <a:off x="1838268" y="4996903"/>
            <a:ext cx="162271" cy="15172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25" name="모서리가 둥근 직사각형 53">
            <a:extLst>
              <a:ext uri="{FF2B5EF4-FFF2-40B4-BE49-F238E27FC236}">
                <a16:creationId xmlns:a16="http://schemas.microsoft.com/office/drawing/2014/main" id="{AB81B899-EABA-9D37-9D49-21D633EE0F54}"/>
              </a:ext>
            </a:extLst>
          </p:cNvPr>
          <p:cNvSpPr/>
          <p:nvPr/>
        </p:nvSpPr>
        <p:spPr>
          <a:xfrm>
            <a:off x="2523324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sp>
        <p:nvSpPr>
          <p:cNvPr id="226" name="모서리가 둥근 직사각형 53">
            <a:extLst>
              <a:ext uri="{FF2B5EF4-FFF2-40B4-BE49-F238E27FC236}">
                <a16:creationId xmlns:a16="http://schemas.microsoft.com/office/drawing/2014/main" id="{876C476D-A3A5-6E67-94D5-DB43F2F08711}"/>
              </a:ext>
            </a:extLst>
          </p:cNvPr>
          <p:cNvSpPr/>
          <p:nvPr/>
        </p:nvSpPr>
        <p:spPr>
          <a:xfrm>
            <a:off x="3051383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27" name="모서리가 둥근 직사각형 53">
            <a:extLst>
              <a:ext uri="{FF2B5EF4-FFF2-40B4-BE49-F238E27FC236}">
                <a16:creationId xmlns:a16="http://schemas.microsoft.com/office/drawing/2014/main" id="{D9B173A0-959D-F4C3-E80F-A8D465DD1EA9}"/>
              </a:ext>
            </a:extLst>
          </p:cNvPr>
          <p:cNvSpPr/>
          <p:nvPr/>
        </p:nvSpPr>
        <p:spPr>
          <a:xfrm>
            <a:off x="3588521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228" name="모서리가 둥근 직사각형 53">
            <a:extLst>
              <a:ext uri="{FF2B5EF4-FFF2-40B4-BE49-F238E27FC236}">
                <a16:creationId xmlns:a16="http://schemas.microsoft.com/office/drawing/2014/main" id="{76B0172C-4832-FE96-1975-F1853F83040E}"/>
              </a:ext>
            </a:extLst>
          </p:cNvPr>
          <p:cNvSpPr/>
          <p:nvPr/>
        </p:nvSpPr>
        <p:spPr>
          <a:xfrm>
            <a:off x="4129243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sp>
        <p:nvSpPr>
          <p:cNvPr id="229" name="모서리가 둥근 직사각형 53">
            <a:extLst>
              <a:ext uri="{FF2B5EF4-FFF2-40B4-BE49-F238E27FC236}">
                <a16:creationId xmlns:a16="http://schemas.microsoft.com/office/drawing/2014/main" id="{E7A897D9-E7A8-7D01-E84F-F02A190B8F70}"/>
              </a:ext>
            </a:extLst>
          </p:cNvPr>
          <p:cNvSpPr/>
          <p:nvPr/>
        </p:nvSpPr>
        <p:spPr>
          <a:xfrm>
            <a:off x="4658245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수용인원</a:t>
            </a:r>
          </a:p>
        </p:txBody>
      </p:sp>
      <p:sp>
        <p:nvSpPr>
          <p:cNvPr id="230" name="모서리가 둥근 직사각형 53">
            <a:extLst>
              <a:ext uri="{FF2B5EF4-FFF2-40B4-BE49-F238E27FC236}">
                <a16:creationId xmlns:a16="http://schemas.microsoft.com/office/drawing/2014/main" id="{EFF3E888-9773-5241-EDD1-24D304239386}"/>
              </a:ext>
            </a:extLst>
          </p:cNvPr>
          <p:cNvSpPr/>
          <p:nvPr/>
        </p:nvSpPr>
        <p:spPr>
          <a:xfrm>
            <a:off x="5178355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232" name="모서리가 둥근 직사각형 53">
            <a:extLst>
              <a:ext uri="{FF2B5EF4-FFF2-40B4-BE49-F238E27FC236}">
                <a16:creationId xmlns:a16="http://schemas.microsoft.com/office/drawing/2014/main" id="{17851CEA-F216-B7EB-7F7F-1918627E00B3}"/>
              </a:ext>
            </a:extLst>
          </p:cNvPr>
          <p:cNvSpPr/>
          <p:nvPr/>
        </p:nvSpPr>
        <p:spPr>
          <a:xfrm>
            <a:off x="5711413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이용시간</a:t>
            </a:r>
          </a:p>
        </p:txBody>
      </p:sp>
      <p:sp>
        <p:nvSpPr>
          <p:cNvPr id="233" name="모서리가 둥근 직사각형 53">
            <a:extLst>
              <a:ext uri="{FF2B5EF4-FFF2-40B4-BE49-F238E27FC236}">
                <a16:creationId xmlns:a16="http://schemas.microsoft.com/office/drawing/2014/main" id="{6912C10C-C680-ACAF-3668-2F23EBA4CD53}"/>
              </a:ext>
            </a:extLst>
          </p:cNvPr>
          <p:cNvSpPr/>
          <p:nvPr/>
        </p:nvSpPr>
        <p:spPr>
          <a:xfrm>
            <a:off x="6062172" y="5301108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오전</a:t>
            </a:r>
          </a:p>
        </p:txBody>
      </p:sp>
      <p:cxnSp>
        <p:nvCxnSpPr>
          <p:cNvPr id="234" name="꺾인 연결선 83">
            <a:extLst>
              <a:ext uri="{FF2B5EF4-FFF2-40B4-BE49-F238E27FC236}">
                <a16:creationId xmlns:a16="http://schemas.microsoft.com/office/drawing/2014/main" id="{E04555D1-B36D-88CF-E419-B89AF8B9FD3D}"/>
              </a:ext>
            </a:extLst>
          </p:cNvPr>
          <p:cNvCxnSpPr>
            <a:cxnSpLocks/>
            <a:stCxn id="232" idx="2"/>
            <a:endCxn id="233" idx="1"/>
          </p:cNvCxnSpPr>
          <p:nvPr/>
        </p:nvCxnSpPr>
        <p:spPr>
          <a:xfrm rot="16200000" flipH="1">
            <a:off x="5940555" y="5274166"/>
            <a:ext cx="147207" cy="96028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35" name="모서리가 둥근 직사각형 53">
            <a:extLst>
              <a:ext uri="{FF2B5EF4-FFF2-40B4-BE49-F238E27FC236}">
                <a16:creationId xmlns:a16="http://schemas.microsoft.com/office/drawing/2014/main" id="{E841CD17-E38A-35DF-30C2-8FDA05C5BF1A}"/>
              </a:ext>
            </a:extLst>
          </p:cNvPr>
          <p:cNvSpPr/>
          <p:nvPr/>
        </p:nvSpPr>
        <p:spPr>
          <a:xfrm>
            <a:off x="6479195" y="5301108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6" name="모서리가 둥근 직사각형 53">
            <a:extLst>
              <a:ext uri="{FF2B5EF4-FFF2-40B4-BE49-F238E27FC236}">
                <a16:creationId xmlns:a16="http://schemas.microsoft.com/office/drawing/2014/main" id="{08659881-16B3-4116-7E08-43ED703F3920}"/>
              </a:ext>
            </a:extLst>
          </p:cNvPr>
          <p:cNvSpPr/>
          <p:nvPr/>
        </p:nvSpPr>
        <p:spPr>
          <a:xfrm>
            <a:off x="6881741" y="5301108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모서리가 둥근 직사각형 53">
            <a:extLst>
              <a:ext uri="{FF2B5EF4-FFF2-40B4-BE49-F238E27FC236}">
                <a16:creationId xmlns:a16="http://schemas.microsoft.com/office/drawing/2014/main" id="{3B4CCE77-0311-7C39-4469-4C13DC91C6E0}"/>
              </a:ext>
            </a:extLst>
          </p:cNvPr>
          <p:cNvSpPr/>
          <p:nvPr/>
        </p:nvSpPr>
        <p:spPr>
          <a:xfrm>
            <a:off x="6795697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</a:p>
        </p:txBody>
      </p:sp>
      <p:sp>
        <p:nvSpPr>
          <p:cNvPr id="238" name="모서리가 둥근 직사각형 53">
            <a:extLst>
              <a:ext uri="{FF2B5EF4-FFF2-40B4-BE49-F238E27FC236}">
                <a16:creationId xmlns:a16="http://schemas.microsoft.com/office/drawing/2014/main" id="{AA9907CC-9D78-DC3C-8468-C39B85A81315}"/>
              </a:ext>
            </a:extLst>
          </p:cNvPr>
          <p:cNvSpPr/>
          <p:nvPr/>
        </p:nvSpPr>
        <p:spPr>
          <a:xfrm>
            <a:off x="7332300" y="5059225"/>
            <a:ext cx="820493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이용 예약</a:t>
            </a:r>
          </a:p>
        </p:txBody>
      </p:sp>
      <p:sp>
        <p:nvSpPr>
          <p:cNvPr id="240" name="모서리가 둥근 직사각형 53">
            <a:extLst>
              <a:ext uri="{FF2B5EF4-FFF2-40B4-BE49-F238E27FC236}">
                <a16:creationId xmlns:a16="http://schemas.microsoft.com/office/drawing/2014/main" id="{14E496E8-2455-5738-F437-86030343733E}"/>
              </a:ext>
            </a:extLst>
          </p:cNvPr>
          <p:cNvSpPr/>
          <p:nvPr/>
        </p:nvSpPr>
        <p:spPr>
          <a:xfrm>
            <a:off x="3937938" y="5775227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강당</a:t>
            </a:r>
          </a:p>
        </p:txBody>
      </p:sp>
      <p:cxnSp>
        <p:nvCxnSpPr>
          <p:cNvPr id="241" name="꺾인 연결선 83">
            <a:extLst>
              <a:ext uri="{FF2B5EF4-FFF2-40B4-BE49-F238E27FC236}">
                <a16:creationId xmlns:a16="http://schemas.microsoft.com/office/drawing/2014/main" id="{88FE1365-060D-CF4B-8FF8-A9EFE76192DB}"/>
              </a:ext>
            </a:extLst>
          </p:cNvPr>
          <p:cNvCxnSpPr>
            <a:cxnSpLocks/>
            <a:stCxn id="227" idx="2"/>
            <a:endCxn id="240" idx="1"/>
          </p:cNvCxnSpPr>
          <p:nvPr/>
        </p:nvCxnSpPr>
        <p:spPr>
          <a:xfrm rot="16200000" flipH="1">
            <a:off x="3579932" y="5511897"/>
            <a:ext cx="621326" cy="9468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54" name="모서리가 둥근 직사각형 53">
            <a:extLst>
              <a:ext uri="{FF2B5EF4-FFF2-40B4-BE49-F238E27FC236}">
                <a16:creationId xmlns:a16="http://schemas.microsoft.com/office/drawing/2014/main" id="{2EB12F39-76B1-9F19-39D0-12F51D34DF3F}"/>
              </a:ext>
            </a:extLst>
          </p:cNvPr>
          <p:cNvSpPr/>
          <p:nvPr/>
        </p:nvSpPr>
        <p:spPr>
          <a:xfrm>
            <a:off x="4475848" y="5541885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배움홀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5" name="꺾인 연결선 83">
            <a:extLst>
              <a:ext uri="{FF2B5EF4-FFF2-40B4-BE49-F238E27FC236}">
                <a16:creationId xmlns:a16="http://schemas.microsoft.com/office/drawing/2014/main" id="{30AC8F5E-036A-1E77-88BF-5663AC1EB821}"/>
              </a:ext>
            </a:extLst>
          </p:cNvPr>
          <p:cNvCxnSpPr>
            <a:cxnSpLocks/>
            <a:stCxn id="228" idx="2"/>
            <a:endCxn id="254" idx="1"/>
          </p:cNvCxnSpPr>
          <p:nvPr/>
        </p:nvCxnSpPr>
        <p:spPr>
          <a:xfrm rot="16200000" flipH="1">
            <a:off x="4235919" y="5396632"/>
            <a:ext cx="387984" cy="9187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62" name="모서리가 둥근 직사각형 53">
            <a:extLst>
              <a:ext uri="{FF2B5EF4-FFF2-40B4-BE49-F238E27FC236}">
                <a16:creationId xmlns:a16="http://schemas.microsoft.com/office/drawing/2014/main" id="{66B97001-D260-64CA-7E5B-4EC52FA3B962}"/>
              </a:ext>
            </a:extLst>
          </p:cNvPr>
          <p:cNvSpPr/>
          <p:nvPr/>
        </p:nvSpPr>
        <p:spPr>
          <a:xfrm>
            <a:off x="4947511" y="5541885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아람홀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3" name="모서리가 둥근 직사각형 53">
            <a:extLst>
              <a:ext uri="{FF2B5EF4-FFF2-40B4-BE49-F238E27FC236}">
                <a16:creationId xmlns:a16="http://schemas.microsoft.com/office/drawing/2014/main" id="{79D12909-82FF-921D-2A44-0889868CE90E}"/>
              </a:ext>
            </a:extLst>
          </p:cNvPr>
          <p:cNvSpPr/>
          <p:nvPr/>
        </p:nvSpPr>
        <p:spPr>
          <a:xfrm>
            <a:off x="5393139" y="5541885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서희홀</a:t>
            </a:r>
          </a:p>
        </p:txBody>
      </p:sp>
      <p:sp>
        <p:nvSpPr>
          <p:cNvPr id="264" name="모서리가 둥근 직사각형 53">
            <a:extLst>
              <a:ext uri="{FF2B5EF4-FFF2-40B4-BE49-F238E27FC236}">
                <a16:creationId xmlns:a16="http://schemas.microsoft.com/office/drawing/2014/main" id="{F686F332-16A5-E8B7-9CC9-6CB6F957442C}"/>
              </a:ext>
            </a:extLst>
          </p:cNvPr>
          <p:cNvSpPr/>
          <p:nvPr/>
        </p:nvSpPr>
        <p:spPr>
          <a:xfrm>
            <a:off x="5855350" y="5541885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소통홀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모서리가 둥근 직사각형 53">
            <a:extLst>
              <a:ext uri="{FF2B5EF4-FFF2-40B4-BE49-F238E27FC236}">
                <a16:creationId xmlns:a16="http://schemas.microsoft.com/office/drawing/2014/main" id="{B6739CD1-248F-EF39-2FA9-3648FC7B2A4A}"/>
              </a:ext>
            </a:extLst>
          </p:cNvPr>
          <p:cNvSpPr/>
          <p:nvPr/>
        </p:nvSpPr>
        <p:spPr>
          <a:xfrm>
            <a:off x="6318612" y="55418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컴퓨터실</a:t>
            </a:r>
          </a:p>
        </p:txBody>
      </p:sp>
      <p:sp>
        <p:nvSpPr>
          <p:cNvPr id="266" name="모서리가 둥근 직사각형 53">
            <a:extLst>
              <a:ext uri="{FF2B5EF4-FFF2-40B4-BE49-F238E27FC236}">
                <a16:creationId xmlns:a16="http://schemas.microsoft.com/office/drawing/2014/main" id="{CC36689C-6026-7E0A-5698-4C61ACB155E5}"/>
              </a:ext>
            </a:extLst>
          </p:cNvPr>
          <p:cNvSpPr/>
          <p:nvPr/>
        </p:nvSpPr>
        <p:spPr>
          <a:xfrm>
            <a:off x="6853901" y="55418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7" name="모서리가 둥근 직사각형 53">
            <a:extLst>
              <a:ext uri="{FF2B5EF4-FFF2-40B4-BE49-F238E27FC236}">
                <a16:creationId xmlns:a16="http://schemas.microsoft.com/office/drawing/2014/main" id="{18BCC7AB-16FD-8270-226B-88D0AE5775E3}"/>
              </a:ext>
            </a:extLst>
          </p:cNvPr>
          <p:cNvSpPr/>
          <p:nvPr/>
        </p:nvSpPr>
        <p:spPr>
          <a:xfrm>
            <a:off x="7381233" y="55418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중강의실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8" name="모서리가 둥근 직사각형 53">
            <a:extLst>
              <a:ext uri="{FF2B5EF4-FFF2-40B4-BE49-F238E27FC236}">
                <a16:creationId xmlns:a16="http://schemas.microsoft.com/office/drawing/2014/main" id="{8B016928-3620-7DDC-CF4B-7BBCE3B985C9}"/>
              </a:ext>
            </a:extLst>
          </p:cNvPr>
          <p:cNvSpPr/>
          <p:nvPr/>
        </p:nvSpPr>
        <p:spPr>
          <a:xfrm>
            <a:off x="7908565" y="554188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9" name="모서리가 둥근 직사각형 53">
            <a:extLst>
              <a:ext uri="{FF2B5EF4-FFF2-40B4-BE49-F238E27FC236}">
                <a16:creationId xmlns:a16="http://schemas.microsoft.com/office/drawing/2014/main" id="{ADFECDA7-43D8-12B6-E673-A5287143DFEA}"/>
              </a:ext>
            </a:extLst>
          </p:cNvPr>
          <p:cNvSpPr/>
          <p:nvPr/>
        </p:nvSpPr>
        <p:spPr>
          <a:xfrm>
            <a:off x="8435897" y="5541885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공작실</a:t>
            </a:r>
          </a:p>
        </p:txBody>
      </p:sp>
      <p:sp>
        <p:nvSpPr>
          <p:cNvPr id="270" name="모서리가 둥근 직사각형 53">
            <a:extLst>
              <a:ext uri="{FF2B5EF4-FFF2-40B4-BE49-F238E27FC236}">
                <a16:creationId xmlns:a16="http://schemas.microsoft.com/office/drawing/2014/main" id="{16AB8988-B966-9493-B469-05785FFC9529}"/>
              </a:ext>
            </a:extLst>
          </p:cNvPr>
          <p:cNvSpPr/>
          <p:nvPr/>
        </p:nvSpPr>
        <p:spPr>
          <a:xfrm>
            <a:off x="4342480" y="5775227"/>
            <a:ext cx="44781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1" name="모서리가 둥근 직사각형 53">
            <a:extLst>
              <a:ext uri="{FF2B5EF4-FFF2-40B4-BE49-F238E27FC236}">
                <a16:creationId xmlns:a16="http://schemas.microsoft.com/office/drawing/2014/main" id="{A6F234E3-77EC-E48E-C8FA-4BD6BED3FDE5}"/>
              </a:ext>
            </a:extLst>
          </p:cNvPr>
          <p:cNvSpPr/>
          <p:nvPr/>
        </p:nvSpPr>
        <p:spPr>
          <a:xfrm>
            <a:off x="4812070" y="5775227"/>
            <a:ext cx="44781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특별실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2" name="모서리가 둥근 직사각형 53">
            <a:extLst>
              <a:ext uri="{FF2B5EF4-FFF2-40B4-BE49-F238E27FC236}">
                <a16:creationId xmlns:a16="http://schemas.microsoft.com/office/drawing/2014/main" id="{7072F6BB-E015-E8EE-5E9B-8C58C5385B5B}"/>
              </a:ext>
            </a:extLst>
          </p:cNvPr>
          <p:cNvSpPr/>
          <p:nvPr/>
        </p:nvSpPr>
        <p:spPr>
          <a:xfrm>
            <a:off x="5281660" y="5775227"/>
            <a:ext cx="44781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체육관</a:t>
            </a:r>
          </a:p>
        </p:txBody>
      </p:sp>
      <p:sp>
        <p:nvSpPr>
          <p:cNvPr id="274" name="모서리가 둥근 직사각형 53">
            <a:extLst>
              <a:ext uri="{FF2B5EF4-FFF2-40B4-BE49-F238E27FC236}">
                <a16:creationId xmlns:a16="http://schemas.microsoft.com/office/drawing/2014/main" id="{6D4BD45E-169E-3ED1-3D93-5F1162BB4417}"/>
              </a:ext>
            </a:extLst>
          </p:cNvPr>
          <p:cNvSpPr/>
          <p:nvPr/>
        </p:nvSpPr>
        <p:spPr>
          <a:xfrm>
            <a:off x="5755363" y="5775227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</a:p>
        </p:txBody>
      </p:sp>
      <p:sp>
        <p:nvSpPr>
          <p:cNvPr id="275" name="모서리가 둥근 직사각형 53">
            <a:extLst>
              <a:ext uri="{FF2B5EF4-FFF2-40B4-BE49-F238E27FC236}">
                <a16:creationId xmlns:a16="http://schemas.microsoft.com/office/drawing/2014/main" id="{2439AF74-B8CE-B0C4-0255-17CAC2F4386A}"/>
              </a:ext>
            </a:extLst>
          </p:cNvPr>
          <p:cNvSpPr/>
          <p:nvPr/>
        </p:nvSpPr>
        <p:spPr>
          <a:xfrm>
            <a:off x="8883079" y="5541885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어학실</a:t>
            </a:r>
          </a:p>
        </p:txBody>
      </p:sp>
      <p:sp>
        <p:nvSpPr>
          <p:cNvPr id="277" name="모서리가 둥근 직사각형 53">
            <a:extLst>
              <a:ext uri="{FF2B5EF4-FFF2-40B4-BE49-F238E27FC236}">
                <a16:creationId xmlns:a16="http://schemas.microsoft.com/office/drawing/2014/main" id="{78A3DDBD-017B-72E9-0CB0-55A6081A6D0A}"/>
              </a:ext>
            </a:extLst>
          </p:cNvPr>
          <p:cNvSpPr/>
          <p:nvPr/>
        </p:nvSpPr>
        <p:spPr>
          <a:xfrm>
            <a:off x="3397217" y="603233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cxnSp>
        <p:nvCxnSpPr>
          <p:cNvPr id="278" name="꺾인 연결선 83">
            <a:extLst>
              <a:ext uri="{FF2B5EF4-FFF2-40B4-BE49-F238E27FC236}">
                <a16:creationId xmlns:a16="http://schemas.microsoft.com/office/drawing/2014/main" id="{947DDF71-ED63-055E-3858-654378A11928}"/>
              </a:ext>
            </a:extLst>
          </p:cNvPr>
          <p:cNvCxnSpPr>
            <a:cxnSpLocks/>
            <a:stCxn id="226" idx="2"/>
            <a:endCxn id="277" idx="1"/>
          </p:cNvCxnSpPr>
          <p:nvPr/>
        </p:nvCxnSpPr>
        <p:spPr>
          <a:xfrm rot="16200000" flipH="1">
            <a:off x="2912451" y="5642239"/>
            <a:ext cx="878429" cy="9110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83" name="모서리가 둥근 직사각형 53">
            <a:extLst>
              <a:ext uri="{FF2B5EF4-FFF2-40B4-BE49-F238E27FC236}">
                <a16:creationId xmlns:a16="http://schemas.microsoft.com/office/drawing/2014/main" id="{5EC59CD2-9E63-1A3B-86AB-9CA2B0CCB357}"/>
              </a:ext>
            </a:extLst>
          </p:cNvPr>
          <p:cNvSpPr/>
          <p:nvPr/>
        </p:nvSpPr>
        <p:spPr>
          <a:xfrm>
            <a:off x="3804599" y="603233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84" name="모서리가 둥근 직사각형 53">
            <a:extLst>
              <a:ext uri="{FF2B5EF4-FFF2-40B4-BE49-F238E27FC236}">
                <a16:creationId xmlns:a16="http://schemas.microsoft.com/office/drawing/2014/main" id="{8BADA61B-2CB3-A3B7-1173-6C2C46F95139}"/>
              </a:ext>
            </a:extLst>
          </p:cNvPr>
          <p:cNvSpPr/>
          <p:nvPr/>
        </p:nvSpPr>
        <p:spPr>
          <a:xfrm>
            <a:off x="4193714" y="603233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85" name="모서리가 둥근 직사각형 53">
            <a:extLst>
              <a:ext uri="{FF2B5EF4-FFF2-40B4-BE49-F238E27FC236}">
                <a16:creationId xmlns:a16="http://schemas.microsoft.com/office/drawing/2014/main" id="{ABA2ED34-EFAA-7130-FF44-3A126DAF1D75}"/>
              </a:ext>
            </a:extLst>
          </p:cNvPr>
          <p:cNvSpPr/>
          <p:nvPr/>
        </p:nvSpPr>
        <p:spPr>
          <a:xfrm>
            <a:off x="4601195" y="603233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86" name="모서리가 둥근 직사각형 53">
            <a:extLst>
              <a:ext uri="{FF2B5EF4-FFF2-40B4-BE49-F238E27FC236}">
                <a16:creationId xmlns:a16="http://schemas.microsoft.com/office/drawing/2014/main" id="{12810215-AD77-4D5D-BC0D-EB5AADB1820C}"/>
              </a:ext>
            </a:extLst>
          </p:cNvPr>
          <p:cNvSpPr/>
          <p:nvPr/>
        </p:nvSpPr>
        <p:spPr>
          <a:xfrm>
            <a:off x="5008615" y="603233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87" name="모서리가 둥근 직사각형 53">
            <a:extLst>
              <a:ext uri="{FF2B5EF4-FFF2-40B4-BE49-F238E27FC236}">
                <a16:creationId xmlns:a16="http://schemas.microsoft.com/office/drawing/2014/main" id="{7F083C97-E57C-8B17-CCC7-4218AC7DFDEE}"/>
              </a:ext>
            </a:extLst>
          </p:cNvPr>
          <p:cNvSpPr/>
          <p:nvPr/>
        </p:nvSpPr>
        <p:spPr>
          <a:xfrm>
            <a:off x="5406646" y="603233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88" name="모서리가 둥근 직사각형 53">
            <a:extLst>
              <a:ext uri="{FF2B5EF4-FFF2-40B4-BE49-F238E27FC236}">
                <a16:creationId xmlns:a16="http://schemas.microsoft.com/office/drawing/2014/main" id="{1FFE5B34-4BE2-A395-05A0-65F806D9015C}"/>
              </a:ext>
            </a:extLst>
          </p:cNvPr>
          <p:cNvSpPr/>
          <p:nvPr/>
        </p:nvSpPr>
        <p:spPr>
          <a:xfrm>
            <a:off x="5816435" y="6032330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89" name="모서리가 둥근 직사각형 53">
            <a:extLst>
              <a:ext uri="{FF2B5EF4-FFF2-40B4-BE49-F238E27FC236}">
                <a16:creationId xmlns:a16="http://schemas.microsoft.com/office/drawing/2014/main" id="{CAE596E0-4073-91F1-5022-85A444DA1D69}"/>
              </a:ext>
            </a:extLst>
          </p:cNvPr>
          <p:cNvSpPr/>
          <p:nvPr/>
        </p:nvSpPr>
        <p:spPr>
          <a:xfrm>
            <a:off x="2863622" y="6294923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미래관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90" name="꺾인 연결선 83">
            <a:extLst>
              <a:ext uri="{FF2B5EF4-FFF2-40B4-BE49-F238E27FC236}">
                <a16:creationId xmlns:a16="http://schemas.microsoft.com/office/drawing/2014/main" id="{34CD991E-8AE9-173A-DD00-FC98CF883516}"/>
              </a:ext>
            </a:extLst>
          </p:cNvPr>
          <p:cNvCxnSpPr>
            <a:cxnSpLocks/>
            <a:stCxn id="225" idx="2"/>
            <a:endCxn id="289" idx="1"/>
          </p:cNvCxnSpPr>
          <p:nvPr/>
        </p:nvCxnSpPr>
        <p:spPr>
          <a:xfrm rot="16200000" flipH="1">
            <a:off x="2250327" y="5776304"/>
            <a:ext cx="1141022" cy="85567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95" name="모서리가 둥근 직사각형 53">
            <a:extLst>
              <a:ext uri="{FF2B5EF4-FFF2-40B4-BE49-F238E27FC236}">
                <a16:creationId xmlns:a16="http://schemas.microsoft.com/office/drawing/2014/main" id="{0F4A92A9-DA1F-848F-1C37-758BDF023627}"/>
              </a:ext>
            </a:extLst>
          </p:cNvPr>
          <p:cNvSpPr/>
          <p:nvPr/>
        </p:nvSpPr>
        <p:spPr>
          <a:xfrm>
            <a:off x="3351665" y="6294923"/>
            <a:ext cx="58627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나래울관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6" name="모서리가 둥근 직사각형 53">
            <a:extLst>
              <a:ext uri="{FF2B5EF4-FFF2-40B4-BE49-F238E27FC236}">
                <a16:creationId xmlns:a16="http://schemas.microsoft.com/office/drawing/2014/main" id="{BD3E45D9-34FD-A6C2-0F92-3802E958F09F}"/>
              </a:ext>
            </a:extLst>
          </p:cNvPr>
          <p:cNvSpPr/>
          <p:nvPr/>
        </p:nvSpPr>
        <p:spPr>
          <a:xfrm>
            <a:off x="3962683" y="6294923"/>
            <a:ext cx="58627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해오름관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" name="모서리가 둥근 직사각형 53">
            <a:extLst>
              <a:ext uri="{FF2B5EF4-FFF2-40B4-BE49-F238E27FC236}">
                <a16:creationId xmlns:a16="http://schemas.microsoft.com/office/drawing/2014/main" id="{192760EE-BC7B-D312-6E08-4E7E09355864}"/>
              </a:ext>
            </a:extLst>
          </p:cNvPr>
          <p:cNvSpPr/>
          <p:nvPr/>
        </p:nvSpPr>
        <p:spPr>
          <a:xfrm>
            <a:off x="4579801" y="6294923"/>
            <a:ext cx="58627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달맞이관</a:t>
            </a:r>
          </a:p>
        </p:txBody>
      </p:sp>
      <p:sp>
        <p:nvSpPr>
          <p:cNvPr id="300" name="모서리가 둥근 직사각형 53">
            <a:extLst>
              <a:ext uri="{FF2B5EF4-FFF2-40B4-BE49-F238E27FC236}">
                <a16:creationId xmlns:a16="http://schemas.microsoft.com/office/drawing/2014/main" id="{23D23695-7546-FF53-A956-E634F18A2828}"/>
              </a:ext>
            </a:extLst>
          </p:cNvPr>
          <p:cNvSpPr/>
          <p:nvPr/>
        </p:nvSpPr>
        <p:spPr>
          <a:xfrm>
            <a:off x="1388604" y="652462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모서리가 둥근 직사각형 53">
            <a:extLst>
              <a:ext uri="{FF2B5EF4-FFF2-40B4-BE49-F238E27FC236}">
                <a16:creationId xmlns:a16="http://schemas.microsoft.com/office/drawing/2014/main" id="{FB81D9ED-860E-4F78-0DA2-F8E063A2DC5A}"/>
              </a:ext>
            </a:extLst>
          </p:cNvPr>
          <p:cNvSpPr/>
          <p:nvPr/>
        </p:nvSpPr>
        <p:spPr>
          <a:xfrm>
            <a:off x="2321599" y="652462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</a:p>
        </p:txBody>
      </p:sp>
      <p:cxnSp>
        <p:nvCxnSpPr>
          <p:cNvPr id="302" name="꺾인 연결선 83">
            <a:extLst>
              <a:ext uri="{FF2B5EF4-FFF2-40B4-BE49-F238E27FC236}">
                <a16:creationId xmlns:a16="http://schemas.microsoft.com/office/drawing/2014/main" id="{E5EB0AA8-8795-605C-ECA7-A17A28DF1785}"/>
              </a:ext>
            </a:extLst>
          </p:cNvPr>
          <p:cNvCxnSpPr>
            <a:cxnSpLocks/>
            <a:stCxn id="218" idx="2"/>
            <a:endCxn id="300" idx="1"/>
          </p:cNvCxnSpPr>
          <p:nvPr/>
        </p:nvCxnSpPr>
        <p:spPr>
          <a:xfrm rot="16200000" flipH="1">
            <a:off x="-755383" y="4475314"/>
            <a:ext cx="4130844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5C7502-5E2E-0CA8-CC99-38EC7CEECDF3}"/>
              </a:ext>
            </a:extLst>
          </p:cNvPr>
          <p:cNvCxnSpPr>
            <a:stCxn id="62" idx="2"/>
            <a:endCxn id="223" idx="0"/>
          </p:cNvCxnSpPr>
          <p:nvPr/>
        </p:nvCxnSpPr>
        <p:spPr>
          <a:xfrm flipH="1">
            <a:off x="2249996" y="2972995"/>
            <a:ext cx="1991951" cy="2086230"/>
          </a:xfrm>
          <a:prstGeom prst="straightConnector1">
            <a:avLst/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B766903D-81AC-686B-D7D5-54334CC3C0BB}"/>
              </a:ext>
            </a:extLst>
          </p:cNvPr>
          <p:cNvSpPr/>
          <p:nvPr/>
        </p:nvSpPr>
        <p:spPr>
          <a:xfrm>
            <a:off x="6253555" y="5059225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상태</a:t>
            </a:r>
          </a:p>
        </p:txBody>
      </p:sp>
      <p:sp>
        <p:nvSpPr>
          <p:cNvPr id="8" name="모서리가 둥근 직사각형 53">
            <a:extLst>
              <a:ext uri="{FF2B5EF4-FFF2-40B4-BE49-F238E27FC236}">
                <a16:creationId xmlns:a16="http://schemas.microsoft.com/office/drawing/2014/main" id="{D75FFE01-A8F0-9C2C-C617-9C15761BCD08}"/>
              </a:ext>
            </a:extLst>
          </p:cNvPr>
          <p:cNvSpPr/>
          <p:nvPr/>
        </p:nvSpPr>
        <p:spPr>
          <a:xfrm>
            <a:off x="6663125" y="4787820"/>
            <a:ext cx="60138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꺾인 연결선 83">
            <a:extLst>
              <a:ext uri="{FF2B5EF4-FFF2-40B4-BE49-F238E27FC236}">
                <a16:creationId xmlns:a16="http://schemas.microsoft.com/office/drawing/2014/main" id="{D7A3CFF4-C26E-DAFF-19E1-9A48A670F43B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rot="5400000" flipH="1" flipV="1">
            <a:off x="6497341" y="4893442"/>
            <a:ext cx="176729" cy="15483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7" name="모서리가 둥근 직사각형 53">
            <a:extLst>
              <a:ext uri="{FF2B5EF4-FFF2-40B4-BE49-F238E27FC236}">
                <a16:creationId xmlns:a16="http://schemas.microsoft.com/office/drawing/2014/main" id="{DF0397BD-699E-8AA7-03FF-84BA1848161A}"/>
              </a:ext>
            </a:extLst>
          </p:cNvPr>
          <p:cNvSpPr/>
          <p:nvPr/>
        </p:nvSpPr>
        <p:spPr>
          <a:xfrm>
            <a:off x="7289313" y="4787820"/>
            <a:ext cx="60138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예약불가</a:t>
            </a:r>
          </a:p>
        </p:txBody>
      </p:sp>
    </p:spTree>
    <p:extLst>
      <p:ext uri="{BB962C8B-B14F-4D97-AF65-F5344CB8AC3E}">
        <p14:creationId xmlns:p14="http://schemas.microsoft.com/office/powerpoint/2010/main" val="307700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550000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시설관리자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23923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25328" y="-281311"/>
            <a:ext cx="244807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37" idx="2"/>
            <a:endCxn id="233" idx="1"/>
          </p:cNvCxnSpPr>
          <p:nvPr/>
        </p:nvCxnSpPr>
        <p:spPr>
          <a:xfrm rot="16200000" flipH="1">
            <a:off x="-887878" y="3784988"/>
            <a:ext cx="3217192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C3CD73FB-3262-378C-557D-1F2ECBB66114}"/>
              </a:ext>
            </a:extLst>
          </p:cNvPr>
          <p:cNvSpPr/>
          <p:nvPr/>
        </p:nvSpPr>
        <p:spPr>
          <a:xfrm>
            <a:off x="776536" y="229250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조회</a:t>
            </a:r>
          </a:p>
        </p:txBody>
      </p:sp>
      <p:cxnSp>
        <p:nvCxnSpPr>
          <p:cNvPr id="13" name="꺾인 연결선 59">
            <a:extLst>
              <a:ext uri="{FF2B5EF4-FFF2-40B4-BE49-F238E27FC236}">
                <a16:creationId xmlns:a16="http://schemas.microsoft.com/office/drawing/2014/main" id="{E5FE623C-3127-BAC2-4353-1E129EF675CC}"/>
              </a:ext>
            </a:extLst>
          </p:cNvPr>
          <p:cNvCxnSpPr>
            <a:cxnSpLocks/>
            <a:stCxn id="37" idx="2"/>
            <a:endCxn id="12" idx="1"/>
          </p:cNvCxnSpPr>
          <p:nvPr/>
        </p:nvCxnSpPr>
        <p:spPr>
          <a:xfrm rot="16200000" flipH="1">
            <a:off x="643234" y="2253876"/>
            <a:ext cx="154968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83">
            <a:extLst>
              <a:ext uri="{FF2B5EF4-FFF2-40B4-BE49-F238E27FC236}">
                <a16:creationId xmlns:a16="http://schemas.microsoft.com/office/drawing/2014/main" id="{464AE250-C557-7A35-7C79-6E2F4C0D2509}"/>
              </a:ext>
            </a:extLst>
          </p:cNvPr>
          <p:cNvCxnSpPr>
            <a:cxnSpLocks/>
            <a:stCxn id="12" idx="2"/>
            <a:endCxn id="18" idx="1"/>
          </p:cNvCxnSpPr>
          <p:nvPr/>
        </p:nvCxnSpPr>
        <p:spPr>
          <a:xfrm rot="16200000" flipH="1">
            <a:off x="1242409" y="2470918"/>
            <a:ext cx="135260" cy="15713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48B64833-1829-1ABB-89BD-B4C90B92DB78}"/>
              </a:ext>
            </a:extLst>
          </p:cNvPr>
          <p:cNvSpPr/>
          <p:nvPr/>
        </p:nvSpPr>
        <p:spPr>
          <a:xfrm>
            <a:off x="1388605" y="2522438"/>
            <a:ext cx="72008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cxnSp>
        <p:nvCxnSpPr>
          <p:cNvPr id="61" name="꺾인 연결선 83">
            <a:extLst>
              <a:ext uri="{FF2B5EF4-FFF2-40B4-BE49-F238E27FC236}">
                <a16:creationId xmlns:a16="http://schemas.microsoft.com/office/drawing/2014/main" id="{03FA6F40-AEC7-734A-FEA5-E222A82BBB12}"/>
              </a:ext>
            </a:extLst>
          </p:cNvPr>
          <p:cNvCxnSpPr>
            <a:cxnSpLocks/>
            <a:stCxn id="18" idx="2"/>
            <a:endCxn id="62" idx="1"/>
          </p:cNvCxnSpPr>
          <p:nvPr/>
        </p:nvCxnSpPr>
        <p:spPr>
          <a:xfrm rot="16200000" flipH="1">
            <a:off x="1754456" y="2705978"/>
            <a:ext cx="131819" cy="14344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62" name="모서리가 둥근 직사각형 53">
            <a:extLst>
              <a:ext uri="{FF2B5EF4-FFF2-40B4-BE49-F238E27FC236}">
                <a16:creationId xmlns:a16="http://schemas.microsoft.com/office/drawing/2014/main" id="{42DE2565-F3E5-5F48-CA51-BB826EA0F59D}"/>
              </a:ext>
            </a:extLst>
          </p:cNvPr>
          <p:cNvSpPr/>
          <p:nvPr/>
        </p:nvSpPr>
        <p:spPr>
          <a:xfrm>
            <a:off x="1892086" y="2748933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 선택</a:t>
            </a:r>
          </a:p>
        </p:txBody>
      </p:sp>
      <p:sp>
        <p:nvSpPr>
          <p:cNvPr id="81" name="모서리가 둥근 직사각형 53">
            <a:extLst>
              <a:ext uri="{FF2B5EF4-FFF2-40B4-BE49-F238E27FC236}">
                <a16:creationId xmlns:a16="http://schemas.microsoft.com/office/drawing/2014/main" id="{85BB7E01-1705-C644-376C-76DCC019ADCF}"/>
              </a:ext>
            </a:extLst>
          </p:cNvPr>
          <p:cNvSpPr/>
          <p:nvPr/>
        </p:nvSpPr>
        <p:spPr>
          <a:xfrm>
            <a:off x="2565884" y="2748933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 선택</a:t>
            </a:r>
          </a:p>
        </p:txBody>
      </p:sp>
      <p:sp>
        <p:nvSpPr>
          <p:cNvPr id="87" name="모서리가 둥근 직사각형 53">
            <a:extLst>
              <a:ext uri="{FF2B5EF4-FFF2-40B4-BE49-F238E27FC236}">
                <a16:creationId xmlns:a16="http://schemas.microsoft.com/office/drawing/2014/main" id="{B546986F-FE7C-FD4E-EDA5-30E5CFD3C7DA}"/>
              </a:ext>
            </a:extLst>
          </p:cNvPr>
          <p:cNvSpPr/>
          <p:nvPr/>
        </p:nvSpPr>
        <p:spPr>
          <a:xfrm>
            <a:off x="3231836" y="2748933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구분 선택</a:t>
            </a:r>
          </a:p>
        </p:txBody>
      </p:sp>
      <p:sp>
        <p:nvSpPr>
          <p:cNvPr id="92" name="모서리가 둥근 직사각형 53">
            <a:extLst>
              <a:ext uri="{FF2B5EF4-FFF2-40B4-BE49-F238E27FC236}">
                <a16:creationId xmlns:a16="http://schemas.microsoft.com/office/drawing/2014/main" id="{EE59E245-7EC9-8D14-CD0A-CEB3F503A442}"/>
              </a:ext>
            </a:extLst>
          </p:cNvPr>
          <p:cNvSpPr/>
          <p:nvPr/>
        </p:nvSpPr>
        <p:spPr>
          <a:xfrm>
            <a:off x="5930302" y="2748933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sp>
        <p:nvSpPr>
          <p:cNvPr id="97" name="모서리가 둥근 직사각형 53">
            <a:extLst>
              <a:ext uri="{FF2B5EF4-FFF2-40B4-BE49-F238E27FC236}">
                <a16:creationId xmlns:a16="http://schemas.microsoft.com/office/drawing/2014/main" id="{EB33DA69-99AB-6322-E5C5-4982EC1FE204}"/>
              </a:ext>
            </a:extLst>
          </p:cNvPr>
          <p:cNvSpPr/>
          <p:nvPr/>
        </p:nvSpPr>
        <p:spPr>
          <a:xfrm>
            <a:off x="3918874" y="2748933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실명 선택</a:t>
            </a:r>
          </a:p>
        </p:txBody>
      </p:sp>
      <p:sp>
        <p:nvSpPr>
          <p:cNvPr id="98" name="모서리가 둥근 직사각형 53">
            <a:extLst>
              <a:ext uri="{FF2B5EF4-FFF2-40B4-BE49-F238E27FC236}">
                <a16:creationId xmlns:a16="http://schemas.microsoft.com/office/drawing/2014/main" id="{8A70A387-1314-904D-5304-2F7F0FA02E27}"/>
              </a:ext>
            </a:extLst>
          </p:cNvPr>
          <p:cNvSpPr/>
          <p:nvPr/>
        </p:nvSpPr>
        <p:spPr>
          <a:xfrm>
            <a:off x="4589350" y="2748933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 선택</a:t>
            </a:r>
          </a:p>
        </p:txBody>
      </p:sp>
      <p:sp>
        <p:nvSpPr>
          <p:cNvPr id="99" name="모서리가 둥근 직사각형 53">
            <a:extLst>
              <a:ext uri="{FF2B5EF4-FFF2-40B4-BE49-F238E27FC236}">
                <a16:creationId xmlns:a16="http://schemas.microsoft.com/office/drawing/2014/main" id="{926B07AA-23C0-FF5C-6550-66FB9D0FDDC8}"/>
              </a:ext>
            </a:extLst>
          </p:cNvPr>
          <p:cNvSpPr/>
          <p:nvPr/>
        </p:nvSpPr>
        <p:spPr>
          <a:xfrm>
            <a:off x="5259826" y="2748933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cxnSp>
        <p:nvCxnSpPr>
          <p:cNvPr id="100" name="꺾인 연결선 83">
            <a:extLst>
              <a:ext uri="{FF2B5EF4-FFF2-40B4-BE49-F238E27FC236}">
                <a16:creationId xmlns:a16="http://schemas.microsoft.com/office/drawing/2014/main" id="{ED887BE4-64BD-73FF-4A27-CB80A7B4F1F6}"/>
              </a:ext>
            </a:extLst>
          </p:cNvPr>
          <p:cNvCxnSpPr>
            <a:cxnSpLocks/>
            <a:stCxn id="99" idx="2"/>
            <a:endCxn id="101" idx="1"/>
          </p:cNvCxnSpPr>
          <p:nvPr/>
        </p:nvCxnSpPr>
        <p:spPr>
          <a:xfrm rot="16200000" flipH="1">
            <a:off x="5595876" y="2926558"/>
            <a:ext cx="135545" cy="158998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01" name="모서리가 둥근 직사각형 53">
            <a:extLst>
              <a:ext uri="{FF2B5EF4-FFF2-40B4-BE49-F238E27FC236}">
                <a16:creationId xmlns:a16="http://schemas.microsoft.com/office/drawing/2014/main" id="{2073F566-C98C-42B4-F60F-A89E3AB7ED06}"/>
              </a:ext>
            </a:extLst>
          </p:cNvPr>
          <p:cNvSpPr/>
          <p:nvPr/>
        </p:nvSpPr>
        <p:spPr>
          <a:xfrm>
            <a:off x="5743147" y="2979154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05" name="모서리가 둥근 직사각형 53">
            <a:extLst>
              <a:ext uri="{FF2B5EF4-FFF2-40B4-BE49-F238E27FC236}">
                <a16:creationId xmlns:a16="http://schemas.microsoft.com/office/drawing/2014/main" id="{271FE6A1-8760-192A-60AE-FA0E0EF6F6F5}"/>
              </a:ext>
            </a:extLst>
          </p:cNvPr>
          <p:cNvSpPr/>
          <p:nvPr/>
        </p:nvSpPr>
        <p:spPr>
          <a:xfrm>
            <a:off x="6279594" y="2979154"/>
            <a:ext cx="42085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</a:t>
            </a:r>
          </a:p>
        </p:txBody>
      </p:sp>
      <p:sp>
        <p:nvSpPr>
          <p:cNvPr id="106" name="모서리가 둥근 직사각형 53">
            <a:extLst>
              <a:ext uri="{FF2B5EF4-FFF2-40B4-BE49-F238E27FC236}">
                <a16:creationId xmlns:a16="http://schemas.microsoft.com/office/drawing/2014/main" id="{53B0E59E-C2FE-CE89-2000-756DBBFB900F}"/>
              </a:ext>
            </a:extLst>
          </p:cNvPr>
          <p:cNvSpPr/>
          <p:nvPr/>
        </p:nvSpPr>
        <p:spPr>
          <a:xfrm>
            <a:off x="6711280" y="2979154"/>
            <a:ext cx="42085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미사용</a:t>
            </a:r>
          </a:p>
        </p:txBody>
      </p:sp>
      <p:sp>
        <p:nvSpPr>
          <p:cNvPr id="107" name="모서리가 둥근 직사각형 53">
            <a:extLst>
              <a:ext uri="{FF2B5EF4-FFF2-40B4-BE49-F238E27FC236}">
                <a16:creationId xmlns:a16="http://schemas.microsoft.com/office/drawing/2014/main" id="{106AED6D-9123-DEA8-DCC0-3DE7032A52B6}"/>
              </a:ext>
            </a:extLst>
          </p:cNvPr>
          <p:cNvSpPr/>
          <p:nvPr/>
        </p:nvSpPr>
        <p:spPr>
          <a:xfrm>
            <a:off x="4388031" y="3205161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배움홀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8" name="꺾인 연결선 83">
            <a:extLst>
              <a:ext uri="{FF2B5EF4-FFF2-40B4-BE49-F238E27FC236}">
                <a16:creationId xmlns:a16="http://schemas.microsoft.com/office/drawing/2014/main" id="{CAE5A756-AE52-4E7F-E7C0-0367C66F613D}"/>
              </a:ext>
            </a:extLst>
          </p:cNvPr>
          <p:cNvCxnSpPr>
            <a:cxnSpLocks/>
            <a:stCxn id="97" idx="2"/>
            <a:endCxn id="107" idx="1"/>
          </p:cNvCxnSpPr>
          <p:nvPr/>
        </p:nvCxnSpPr>
        <p:spPr>
          <a:xfrm rot="16200000" flipH="1">
            <a:off x="4134838" y="3046644"/>
            <a:ext cx="361552" cy="14483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09" name="모서리가 둥근 직사각형 53">
            <a:extLst>
              <a:ext uri="{FF2B5EF4-FFF2-40B4-BE49-F238E27FC236}">
                <a16:creationId xmlns:a16="http://schemas.microsoft.com/office/drawing/2014/main" id="{2EA89A12-99ED-60E5-738B-E5DC08C32A26}"/>
              </a:ext>
            </a:extLst>
          </p:cNvPr>
          <p:cNvSpPr/>
          <p:nvPr/>
        </p:nvSpPr>
        <p:spPr>
          <a:xfrm>
            <a:off x="4859694" y="3205161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아람홀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모서리가 둥근 직사각형 53">
            <a:extLst>
              <a:ext uri="{FF2B5EF4-FFF2-40B4-BE49-F238E27FC236}">
                <a16:creationId xmlns:a16="http://schemas.microsoft.com/office/drawing/2014/main" id="{576C2F48-2596-8A7A-1252-5F5CA83ACE47}"/>
              </a:ext>
            </a:extLst>
          </p:cNvPr>
          <p:cNvSpPr/>
          <p:nvPr/>
        </p:nvSpPr>
        <p:spPr>
          <a:xfrm>
            <a:off x="5305322" y="3205161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서희홀</a:t>
            </a:r>
          </a:p>
        </p:txBody>
      </p:sp>
      <p:sp>
        <p:nvSpPr>
          <p:cNvPr id="115" name="모서리가 둥근 직사각형 53">
            <a:extLst>
              <a:ext uri="{FF2B5EF4-FFF2-40B4-BE49-F238E27FC236}">
                <a16:creationId xmlns:a16="http://schemas.microsoft.com/office/drawing/2014/main" id="{69F38D9C-A14D-4B38-15A6-D6AF8F70A198}"/>
              </a:ext>
            </a:extLst>
          </p:cNvPr>
          <p:cNvSpPr/>
          <p:nvPr/>
        </p:nvSpPr>
        <p:spPr>
          <a:xfrm>
            <a:off x="5767533" y="3205161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소통홀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모서리가 둥근 직사각형 53">
            <a:extLst>
              <a:ext uri="{FF2B5EF4-FFF2-40B4-BE49-F238E27FC236}">
                <a16:creationId xmlns:a16="http://schemas.microsoft.com/office/drawing/2014/main" id="{1C775EFA-5212-5B3E-9F02-A1FD09CDB749}"/>
              </a:ext>
            </a:extLst>
          </p:cNvPr>
          <p:cNvSpPr/>
          <p:nvPr/>
        </p:nvSpPr>
        <p:spPr>
          <a:xfrm>
            <a:off x="6230795" y="320516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컴퓨터실</a:t>
            </a:r>
          </a:p>
        </p:txBody>
      </p:sp>
      <p:sp>
        <p:nvSpPr>
          <p:cNvPr id="117" name="모서리가 둥근 직사각형 53">
            <a:extLst>
              <a:ext uri="{FF2B5EF4-FFF2-40B4-BE49-F238E27FC236}">
                <a16:creationId xmlns:a16="http://schemas.microsoft.com/office/drawing/2014/main" id="{EC6F1AE9-A22C-E031-D2B1-F3E4668BD8D2}"/>
              </a:ext>
            </a:extLst>
          </p:cNvPr>
          <p:cNvSpPr/>
          <p:nvPr/>
        </p:nvSpPr>
        <p:spPr>
          <a:xfrm>
            <a:off x="6766084" y="320516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모서리가 둥근 직사각형 53">
            <a:extLst>
              <a:ext uri="{FF2B5EF4-FFF2-40B4-BE49-F238E27FC236}">
                <a16:creationId xmlns:a16="http://schemas.microsoft.com/office/drawing/2014/main" id="{73171279-8BEE-126D-7D20-BD270B557459}"/>
              </a:ext>
            </a:extLst>
          </p:cNvPr>
          <p:cNvSpPr/>
          <p:nvPr/>
        </p:nvSpPr>
        <p:spPr>
          <a:xfrm>
            <a:off x="7293416" y="320516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중강의실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모서리가 둥근 직사각형 53">
            <a:extLst>
              <a:ext uri="{FF2B5EF4-FFF2-40B4-BE49-F238E27FC236}">
                <a16:creationId xmlns:a16="http://schemas.microsoft.com/office/drawing/2014/main" id="{5BD84C43-C9E8-CCDF-9AEC-3B8E9B6EC610}"/>
              </a:ext>
            </a:extLst>
          </p:cNvPr>
          <p:cNvSpPr/>
          <p:nvPr/>
        </p:nvSpPr>
        <p:spPr>
          <a:xfrm>
            <a:off x="7820748" y="3205161"/>
            <a:ext cx="509462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모서리가 둥근 직사각형 53">
            <a:extLst>
              <a:ext uri="{FF2B5EF4-FFF2-40B4-BE49-F238E27FC236}">
                <a16:creationId xmlns:a16="http://schemas.microsoft.com/office/drawing/2014/main" id="{4CE90FBC-BC26-F81D-A71E-1E034E12573C}"/>
              </a:ext>
            </a:extLst>
          </p:cNvPr>
          <p:cNvSpPr/>
          <p:nvPr/>
        </p:nvSpPr>
        <p:spPr>
          <a:xfrm>
            <a:off x="8348080" y="3205161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공작실</a:t>
            </a:r>
          </a:p>
        </p:txBody>
      </p:sp>
      <p:sp>
        <p:nvSpPr>
          <p:cNvPr id="124" name="모서리가 둥근 직사각형 53">
            <a:extLst>
              <a:ext uri="{FF2B5EF4-FFF2-40B4-BE49-F238E27FC236}">
                <a16:creationId xmlns:a16="http://schemas.microsoft.com/office/drawing/2014/main" id="{A6A08D50-D3BA-E0CF-96BF-1E1A95648AC0}"/>
              </a:ext>
            </a:extLst>
          </p:cNvPr>
          <p:cNvSpPr/>
          <p:nvPr/>
        </p:nvSpPr>
        <p:spPr>
          <a:xfrm>
            <a:off x="8795262" y="3205161"/>
            <a:ext cx="43712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어학실</a:t>
            </a:r>
          </a:p>
        </p:txBody>
      </p:sp>
      <p:sp>
        <p:nvSpPr>
          <p:cNvPr id="126" name="모서리가 둥근 직사각형 53">
            <a:extLst>
              <a:ext uri="{FF2B5EF4-FFF2-40B4-BE49-F238E27FC236}">
                <a16:creationId xmlns:a16="http://schemas.microsoft.com/office/drawing/2014/main" id="{103E64B4-DDA4-E8E3-5E92-B97679C01D0D}"/>
              </a:ext>
            </a:extLst>
          </p:cNvPr>
          <p:cNvSpPr/>
          <p:nvPr/>
        </p:nvSpPr>
        <p:spPr>
          <a:xfrm>
            <a:off x="3688913" y="343787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강당</a:t>
            </a:r>
          </a:p>
        </p:txBody>
      </p:sp>
      <p:cxnSp>
        <p:nvCxnSpPr>
          <p:cNvPr id="128" name="꺾인 연결선 83">
            <a:extLst>
              <a:ext uri="{FF2B5EF4-FFF2-40B4-BE49-F238E27FC236}">
                <a16:creationId xmlns:a16="http://schemas.microsoft.com/office/drawing/2014/main" id="{01256FA1-C8DB-70C5-0F63-6B722FAAE93B}"/>
              </a:ext>
            </a:extLst>
          </p:cNvPr>
          <p:cNvCxnSpPr>
            <a:cxnSpLocks/>
            <a:stCxn id="87" idx="2"/>
            <a:endCxn id="126" idx="1"/>
          </p:cNvCxnSpPr>
          <p:nvPr/>
        </p:nvCxnSpPr>
        <p:spPr>
          <a:xfrm rot="16200000" flipH="1">
            <a:off x="3325401" y="3169043"/>
            <a:ext cx="594270" cy="13275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29" name="모서리가 둥근 직사각형 53">
            <a:extLst>
              <a:ext uri="{FF2B5EF4-FFF2-40B4-BE49-F238E27FC236}">
                <a16:creationId xmlns:a16="http://schemas.microsoft.com/office/drawing/2014/main" id="{5F0C7351-1783-9206-981B-66347CD7B5AA}"/>
              </a:ext>
            </a:extLst>
          </p:cNvPr>
          <p:cNvSpPr/>
          <p:nvPr/>
        </p:nvSpPr>
        <p:spPr>
          <a:xfrm>
            <a:off x="4093455" y="3437879"/>
            <a:ext cx="44781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강의실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모서리가 둥근 직사각형 53">
            <a:extLst>
              <a:ext uri="{FF2B5EF4-FFF2-40B4-BE49-F238E27FC236}">
                <a16:creationId xmlns:a16="http://schemas.microsoft.com/office/drawing/2014/main" id="{A43DD244-CF22-F167-7853-529107EB9339}"/>
              </a:ext>
            </a:extLst>
          </p:cNvPr>
          <p:cNvSpPr/>
          <p:nvPr/>
        </p:nvSpPr>
        <p:spPr>
          <a:xfrm>
            <a:off x="4563045" y="3437879"/>
            <a:ext cx="44781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특별실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모서리가 둥근 직사각형 53">
            <a:extLst>
              <a:ext uri="{FF2B5EF4-FFF2-40B4-BE49-F238E27FC236}">
                <a16:creationId xmlns:a16="http://schemas.microsoft.com/office/drawing/2014/main" id="{2FF5B33C-153C-6295-BC62-E845D4AB97FF}"/>
              </a:ext>
            </a:extLst>
          </p:cNvPr>
          <p:cNvSpPr/>
          <p:nvPr/>
        </p:nvSpPr>
        <p:spPr>
          <a:xfrm>
            <a:off x="5032635" y="3437879"/>
            <a:ext cx="447814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체육관</a:t>
            </a:r>
          </a:p>
        </p:txBody>
      </p:sp>
      <p:sp>
        <p:nvSpPr>
          <p:cNvPr id="135" name="모서리가 둥근 직사각형 53">
            <a:extLst>
              <a:ext uri="{FF2B5EF4-FFF2-40B4-BE49-F238E27FC236}">
                <a16:creationId xmlns:a16="http://schemas.microsoft.com/office/drawing/2014/main" id="{9DDBE1E9-CD89-65F5-6958-9B2477FC6500}"/>
              </a:ext>
            </a:extLst>
          </p:cNvPr>
          <p:cNvSpPr/>
          <p:nvPr/>
        </p:nvSpPr>
        <p:spPr>
          <a:xfrm>
            <a:off x="5506338" y="3437879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</a:p>
        </p:txBody>
      </p:sp>
      <p:sp>
        <p:nvSpPr>
          <p:cNvPr id="138" name="모서리가 둥근 직사각형 53">
            <a:extLst>
              <a:ext uri="{FF2B5EF4-FFF2-40B4-BE49-F238E27FC236}">
                <a16:creationId xmlns:a16="http://schemas.microsoft.com/office/drawing/2014/main" id="{D596E722-5046-644E-B219-70EF6C768D4A}"/>
              </a:ext>
            </a:extLst>
          </p:cNvPr>
          <p:cNvSpPr/>
          <p:nvPr/>
        </p:nvSpPr>
        <p:spPr>
          <a:xfrm>
            <a:off x="3051116" y="3673213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cxnSp>
        <p:nvCxnSpPr>
          <p:cNvPr id="139" name="꺾인 연결선 83">
            <a:extLst>
              <a:ext uri="{FF2B5EF4-FFF2-40B4-BE49-F238E27FC236}">
                <a16:creationId xmlns:a16="http://schemas.microsoft.com/office/drawing/2014/main" id="{6F864F34-62A2-2E01-FFDF-44FFC96E54A0}"/>
              </a:ext>
            </a:extLst>
          </p:cNvPr>
          <p:cNvCxnSpPr>
            <a:cxnSpLocks/>
            <a:stCxn id="81" idx="2"/>
            <a:endCxn id="138" idx="1"/>
          </p:cNvCxnSpPr>
          <p:nvPr/>
        </p:nvCxnSpPr>
        <p:spPr>
          <a:xfrm rot="16200000" flipH="1">
            <a:off x="2555859" y="3272632"/>
            <a:ext cx="829604" cy="16090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40" name="모서리가 둥근 직사각형 53">
            <a:extLst>
              <a:ext uri="{FF2B5EF4-FFF2-40B4-BE49-F238E27FC236}">
                <a16:creationId xmlns:a16="http://schemas.microsoft.com/office/drawing/2014/main" id="{D6CA6C38-2BB2-8BA5-17EC-765F2CF350FC}"/>
              </a:ext>
            </a:extLst>
          </p:cNvPr>
          <p:cNvSpPr/>
          <p:nvPr/>
        </p:nvSpPr>
        <p:spPr>
          <a:xfrm>
            <a:off x="3458498" y="3673213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41" name="모서리가 둥근 직사각형 53">
            <a:extLst>
              <a:ext uri="{FF2B5EF4-FFF2-40B4-BE49-F238E27FC236}">
                <a16:creationId xmlns:a16="http://schemas.microsoft.com/office/drawing/2014/main" id="{D7F4391B-E8BD-4326-1D5A-8827D2028391}"/>
              </a:ext>
            </a:extLst>
          </p:cNvPr>
          <p:cNvSpPr/>
          <p:nvPr/>
        </p:nvSpPr>
        <p:spPr>
          <a:xfrm>
            <a:off x="3847613" y="3673213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42" name="모서리가 둥근 직사각형 53">
            <a:extLst>
              <a:ext uri="{FF2B5EF4-FFF2-40B4-BE49-F238E27FC236}">
                <a16:creationId xmlns:a16="http://schemas.microsoft.com/office/drawing/2014/main" id="{FB6C5C18-79BB-C4BE-EBCE-1F76D981EC24}"/>
              </a:ext>
            </a:extLst>
          </p:cNvPr>
          <p:cNvSpPr/>
          <p:nvPr/>
        </p:nvSpPr>
        <p:spPr>
          <a:xfrm>
            <a:off x="4255094" y="3673213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43" name="모서리가 둥근 직사각형 53">
            <a:extLst>
              <a:ext uri="{FF2B5EF4-FFF2-40B4-BE49-F238E27FC236}">
                <a16:creationId xmlns:a16="http://schemas.microsoft.com/office/drawing/2014/main" id="{33CDE518-373F-6C15-1B47-9AE516C512FC}"/>
              </a:ext>
            </a:extLst>
          </p:cNvPr>
          <p:cNvSpPr/>
          <p:nvPr/>
        </p:nvSpPr>
        <p:spPr>
          <a:xfrm>
            <a:off x="4662514" y="3673213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44" name="모서리가 둥근 직사각형 53">
            <a:extLst>
              <a:ext uri="{FF2B5EF4-FFF2-40B4-BE49-F238E27FC236}">
                <a16:creationId xmlns:a16="http://schemas.microsoft.com/office/drawing/2014/main" id="{96D0D99C-6DEE-77BB-0666-E6D29682D57E}"/>
              </a:ext>
            </a:extLst>
          </p:cNvPr>
          <p:cNvSpPr/>
          <p:nvPr/>
        </p:nvSpPr>
        <p:spPr>
          <a:xfrm>
            <a:off x="5060545" y="3673213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45" name="모서리가 둥근 직사각형 53">
            <a:extLst>
              <a:ext uri="{FF2B5EF4-FFF2-40B4-BE49-F238E27FC236}">
                <a16:creationId xmlns:a16="http://schemas.microsoft.com/office/drawing/2014/main" id="{F9E77AF2-F6BC-7B84-2C8B-FAB1E9D700B9}"/>
              </a:ext>
            </a:extLst>
          </p:cNvPr>
          <p:cNvSpPr/>
          <p:nvPr/>
        </p:nvSpPr>
        <p:spPr>
          <a:xfrm>
            <a:off x="5470334" y="3673213"/>
            <a:ext cx="38276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48" name="모서리가 둥근 직사각형 53">
            <a:extLst>
              <a:ext uri="{FF2B5EF4-FFF2-40B4-BE49-F238E27FC236}">
                <a16:creationId xmlns:a16="http://schemas.microsoft.com/office/drawing/2014/main" id="{ECDD7722-DD44-89DC-2C6E-0875CDAC535F}"/>
              </a:ext>
            </a:extLst>
          </p:cNvPr>
          <p:cNvSpPr/>
          <p:nvPr/>
        </p:nvSpPr>
        <p:spPr>
          <a:xfrm>
            <a:off x="2362516" y="3909611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미래관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9" name="꺾인 연결선 83">
            <a:extLst>
              <a:ext uri="{FF2B5EF4-FFF2-40B4-BE49-F238E27FC236}">
                <a16:creationId xmlns:a16="http://schemas.microsoft.com/office/drawing/2014/main" id="{A23E6E62-8C17-6C6C-2FB0-ED46FC29454F}"/>
              </a:ext>
            </a:extLst>
          </p:cNvPr>
          <p:cNvCxnSpPr>
            <a:cxnSpLocks/>
            <a:stCxn id="62" idx="2"/>
            <a:endCxn id="148" idx="1"/>
          </p:cNvCxnSpPr>
          <p:nvPr/>
        </p:nvCxnSpPr>
        <p:spPr>
          <a:xfrm rot="16200000" flipH="1">
            <a:off x="1756461" y="3398232"/>
            <a:ext cx="1066002" cy="146107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50" name="모서리가 둥근 직사각형 53">
            <a:extLst>
              <a:ext uri="{FF2B5EF4-FFF2-40B4-BE49-F238E27FC236}">
                <a16:creationId xmlns:a16="http://schemas.microsoft.com/office/drawing/2014/main" id="{3383A8FE-CFA4-3F7F-29DE-35786DD9AC4F}"/>
              </a:ext>
            </a:extLst>
          </p:cNvPr>
          <p:cNvSpPr/>
          <p:nvPr/>
        </p:nvSpPr>
        <p:spPr>
          <a:xfrm>
            <a:off x="2850559" y="3909611"/>
            <a:ext cx="58627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나래울관</a:t>
            </a:r>
          </a:p>
        </p:txBody>
      </p:sp>
      <p:sp>
        <p:nvSpPr>
          <p:cNvPr id="151" name="모서리가 둥근 직사각형 53">
            <a:extLst>
              <a:ext uri="{FF2B5EF4-FFF2-40B4-BE49-F238E27FC236}">
                <a16:creationId xmlns:a16="http://schemas.microsoft.com/office/drawing/2014/main" id="{BD60C5B3-70C5-CA1F-D8A6-6E9A92D0E616}"/>
              </a:ext>
            </a:extLst>
          </p:cNvPr>
          <p:cNvSpPr/>
          <p:nvPr/>
        </p:nvSpPr>
        <p:spPr>
          <a:xfrm>
            <a:off x="3461577" y="3909611"/>
            <a:ext cx="58627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해오름관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2" name="모서리가 둥근 직사각형 53">
            <a:extLst>
              <a:ext uri="{FF2B5EF4-FFF2-40B4-BE49-F238E27FC236}">
                <a16:creationId xmlns:a16="http://schemas.microsoft.com/office/drawing/2014/main" id="{B56F6878-8D17-B38E-0DDF-978120542D21}"/>
              </a:ext>
            </a:extLst>
          </p:cNvPr>
          <p:cNvSpPr/>
          <p:nvPr/>
        </p:nvSpPr>
        <p:spPr>
          <a:xfrm>
            <a:off x="4078695" y="3909611"/>
            <a:ext cx="58627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달맞이관</a:t>
            </a:r>
          </a:p>
        </p:txBody>
      </p:sp>
      <p:cxnSp>
        <p:nvCxnSpPr>
          <p:cNvPr id="156" name="꺾인 연결선 83">
            <a:extLst>
              <a:ext uri="{FF2B5EF4-FFF2-40B4-BE49-F238E27FC236}">
                <a16:creationId xmlns:a16="http://schemas.microsoft.com/office/drawing/2014/main" id="{A5387973-567E-C172-C693-C8FE15CE4F5B}"/>
              </a:ext>
            </a:extLst>
          </p:cNvPr>
          <p:cNvCxnSpPr>
            <a:cxnSpLocks/>
            <a:stCxn id="12" idx="2"/>
            <a:endCxn id="158" idx="1"/>
          </p:cNvCxnSpPr>
          <p:nvPr/>
        </p:nvCxnSpPr>
        <p:spPr>
          <a:xfrm rot="16200000" flipH="1">
            <a:off x="461591" y="3251736"/>
            <a:ext cx="1696897" cy="15713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58" name="모서리가 둥근 직사각형 53">
            <a:extLst>
              <a:ext uri="{FF2B5EF4-FFF2-40B4-BE49-F238E27FC236}">
                <a16:creationId xmlns:a16="http://schemas.microsoft.com/office/drawing/2014/main" id="{C9A71EAA-BC6C-DC1D-A5E5-76DE67EE5D3E}"/>
              </a:ext>
            </a:extLst>
          </p:cNvPr>
          <p:cNvSpPr/>
          <p:nvPr/>
        </p:nvSpPr>
        <p:spPr>
          <a:xfrm>
            <a:off x="1388605" y="4084075"/>
            <a:ext cx="72008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162" name="꺾인 연결선 83">
            <a:extLst>
              <a:ext uri="{FF2B5EF4-FFF2-40B4-BE49-F238E27FC236}">
                <a16:creationId xmlns:a16="http://schemas.microsoft.com/office/drawing/2014/main" id="{8A243776-15A8-BC33-F251-F8B7AC5D1E2E}"/>
              </a:ext>
            </a:extLst>
          </p:cNvPr>
          <p:cNvCxnSpPr>
            <a:cxnSpLocks/>
            <a:stCxn id="158" idx="2"/>
            <a:endCxn id="163" idx="1"/>
          </p:cNvCxnSpPr>
          <p:nvPr/>
        </p:nvCxnSpPr>
        <p:spPr>
          <a:xfrm rot="16200000" flipH="1">
            <a:off x="1751987" y="4270084"/>
            <a:ext cx="136757" cy="14344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63" name="모서리가 둥근 직사각형 53">
            <a:extLst>
              <a:ext uri="{FF2B5EF4-FFF2-40B4-BE49-F238E27FC236}">
                <a16:creationId xmlns:a16="http://schemas.microsoft.com/office/drawing/2014/main" id="{B86440D1-4AC7-DD66-8A20-CFC51C1B6C04}"/>
              </a:ext>
            </a:extLst>
          </p:cNvPr>
          <p:cNvSpPr/>
          <p:nvPr/>
        </p:nvSpPr>
        <p:spPr>
          <a:xfrm>
            <a:off x="1892086" y="4315508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모서리가 둥근 직사각형 53">
            <a:extLst>
              <a:ext uri="{FF2B5EF4-FFF2-40B4-BE49-F238E27FC236}">
                <a16:creationId xmlns:a16="http://schemas.microsoft.com/office/drawing/2014/main" id="{9B6652E3-4EE7-7EA2-623C-8B0E408093ED}"/>
              </a:ext>
            </a:extLst>
          </p:cNvPr>
          <p:cNvSpPr/>
          <p:nvPr/>
        </p:nvSpPr>
        <p:spPr>
          <a:xfrm>
            <a:off x="2386349" y="4315508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sp>
        <p:nvSpPr>
          <p:cNvPr id="174" name="모서리가 둥근 직사각형 53">
            <a:extLst>
              <a:ext uri="{FF2B5EF4-FFF2-40B4-BE49-F238E27FC236}">
                <a16:creationId xmlns:a16="http://schemas.microsoft.com/office/drawing/2014/main" id="{AD82DAD8-4F36-2A77-657F-943BCBBCAD18}"/>
              </a:ext>
            </a:extLst>
          </p:cNvPr>
          <p:cNvSpPr/>
          <p:nvPr/>
        </p:nvSpPr>
        <p:spPr>
          <a:xfrm>
            <a:off x="2870832" y="4315508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75" name="모서리가 둥근 직사각형 53">
            <a:extLst>
              <a:ext uri="{FF2B5EF4-FFF2-40B4-BE49-F238E27FC236}">
                <a16:creationId xmlns:a16="http://schemas.microsoft.com/office/drawing/2014/main" id="{5260D40C-3ADE-591E-7F39-88A8A62567DF}"/>
              </a:ext>
            </a:extLst>
          </p:cNvPr>
          <p:cNvSpPr/>
          <p:nvPr/>
        </p:nvSpPr>
        <p:spPr>
          <a:xfrm>
            <a:off x="3355315" y="4315508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177" name="모서리가 둥근 직사각형 53">
            <a:extLst>
              <a:ext uri="{FF2B5EF4-FFF2-40B4-BE49-F238E27FC236}">
                <a16:creationId xmlns:a16="http://schemas.microsoft.com/office/drawing/2014/main" id="{19D8B214-2CF2-0FAD-ADDB-8F520146F824}"/>
              </a:ext>
            </a:extLst>
          </p:cNvPr>
          <p:cNvSpPr/>
          <p:nvPr/>
        </p:nvSpPr>
        <p:spPr>
          <a:xfrm>
            <a:off x="3833988" y="4315508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sp>
        <p:nvSpPr>
          <p:cNvPr id="178" name="모서리가 둥근 직사각형 53">
            <a:extLst>
              <a:ext uri="{FF2B5EF4-FFF2-40B4-BE49-F238E27FC236}">
                <a16:creationId xmlns:a16="http://schemas.microsoft.com/office/drawing/2014/main" id="{99B59232-D003-F442-DB9C-FEDD1E91D260}"/>
              </a:ext>
            </a:extLst>
          </p:cNvPr>
          <p:cNvSpPr/>
          <p:nvPr/>
        </p:nvSpPr>
        <p:spPr>
          <a:xfrm>
            <a:off x="4328291" y="4315508"/>
            <a:ext cx="5314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수용인원</a:t>
            </a:r>
          </a:p>
        </p:txBody>
      </p:sp>
      <p:sp>
        <p:nvSpPr>
          <p:cNvPr id="181" name="모서리가 둥근 직사각형 53">
            <a:extLst>
              <a:ext uri="{FF2B5EF4-FFF2-40B4-BE49-F238E27FC236}">
                <a16:creationId xmlns:a16="http://schemas.microsoft.com/office/drawing/2014/main" id="{C50A4326-5FB2-0F03-0FBF-A2AE17838C10}"/>
              </a:ext>
            </a:extLst>
          </p:cNvPr>
          <p:cNvSpPr/>
          <p:nvPr/>
        </p:nvSpPr>
        <p:spPr>
          <a:xfrm>
            <a:off x="4884800" y="4315508"/>
            <a:ext cx="5314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184" name="모서리가 둥근 직사각형 53">
            <a:extLst>
              <a:ext uri="{FF2B5EF4-FFF2-40B4-BE49-F238E27FC236}">
                <a16:creationId xmlns:a16="http://schemas.microsoft.com/office/drawing/2014/main" id="{656E9553-068E-3976-554B-80922E99D2EA}"/>
              </a:ext>
            </a:extLst>
          </p:cNvPr>
          <p:cNvSpPr/>
          <p:nvPr/>
        </p:nvSpPr>
        <p:spPr>
          <a:xfrm>
            <a:off x="5439834" y="4315508"/>
            <a:ext cx="5314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85" name="모서리가 둥근 직사각형 53">
            <a:extLst>
              <a:ext uri="{FF2B5EF4-FFF2-40B4-BE49-F238E27FC236}">
                <a16:creationId xmlns:a16="http://schemas.microsoft.com/office/drawing/2014/main" id="{EAEAB3FD-3142-74AE-4807-2E42FF718AD1}"/>
              </a:ext>
            </a:extLst>
          </p:cNvPr>
          <p:cNvSpPr/>
          <p:nvPr/>
        </p:nvSpPr>
        <p:spPr>
          <a:xfrm>
            <a:off x="5994908" y="4315508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</a:p>
        </p:txBody>
      </p:sp>
      <p:cxnSp>
        <p:nvCxnSpPr>
          <p:cNvPr id="195" name="꺾인 연결선 83">
            <a:extLst>
              <a:ext uri="{FF2B5EF4-FFF2-40B4-BE49-F238E27FC236}">
                <a16:creationId xmlns:a16="http://schemas.microsoft.com/office/drawing/2014/main" id="{C099D617-CA62-2613-A64D-A17ECDF6A7F5}"/>
              </a:ext>
            </a:extLst>
          </p:cNvPr>
          <p:cNvCxnSpPr>
            <a:cxnSpLocks/>
            <a:stCxn id="185" idx="2"/>
            <a:endCxn id="196" idx="1"/>
          </p:cNvCxnSpPr>
          <p:nvPr/>
        </p:nvCxnSpPr>
        <p:spPr>
          <a:xfrm rot="16200000" flipH="1">
            <a:off x="6242077" y="4492289"/>
            <a:ext cx="125608" cy="15074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96" name="모서리가 둥근 직사각형 53">
            <a:extLst>
              <a:ext uri="{FF2B5EF4-FFF2-40B4-BE49-F238E27FC236}">
                <a16:creationId xmlns:a16="http://schemas.microsoft.com/office/drawing/2014/main" id="{56B0E5EF-5ABD-ED20-D391-FC93E993F135}"/>
              </a:ext>
            </a:extLst>
          </p:cNvPr>
          <p:cNvSpPr/>
          <p:nvPr/>
        </p:nvSpPr>
        <p:spPr>
          <a:xfrm>
            <a:off x="6380256" y="4535792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cxnSp>
        <p:nvCxnSpPr>
          <p:cNvPr id="202" name="꺾인 연결선 83">
            <a:extLst>
              <a:ext uri="{FF2B5EF4-FFF2-40B4-BE49-F238E27FC236}">
                <a16:creationId xmlns:a16="http://schemas.microsoft.com/office/drawing/2014/main" id="{83CC404B-58C4-8941-CEEC-6C5AA85C0EAD}"/>
              </a:ext>
            </a:extLst>
          </p:cNvPr>
          <p:cNvCxnSpPr>
            <a:cxnSpLocks/>
            <a:stCxn id="12" idx="2"/>
            <a:endCxn id="204" idx="1"/>
          </p:cNvCxnSpPr>
          <p:nvPr/>
        </p:nvCxnSpPr>
        <p:spPr>
          <a:xfrm rot="16200000" flipH="1">
            <a:off x="188394" y="3524934"/>
            <a:ext cx="224329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04" name="모서리가 둥근 직사각형 53">
            <a:extLst>
              <a:ext uri="{FF2B5EF4-FFF2-40B4-BE49-F238E27FC236}">
                <a16:creationId xmlns:a16="http://schemas.microsoft.com/office/drawing/2014/main" id="{005C7185-4A92-F01B-34A9-F991F25654E2}"/>
              </a:ext>
            </a:extLst>
          </p:cNvPr>
          <p:cNvSpPr/>
          <p:nvPr/>
        </p:nvSpPr>
        <p:spPr>
          <a:xfrm>
            <a:off x="1388604" y="4630468"/>
            <a:ext cx="1177279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사용여부 일괄처리</a:t>
            </a:r>
          </a:p>
        </p:txBody>
      </p:sp>
      <p:cxnSp>
        <p:nvCxnSpPr>
          <p:cNvPr id="210" name="꺾인 연결선 83">
            <a:extLst>
              <a:ext uri="{FF2B5EF4-FFF2-40B4-BE49-F238E27FC236}">
                <a16:creationId xmlns:a16="http://schemas.microsoft.com/office/drawing/2014/main" id="{9EFA26E1-06AE-6F1A-A30C-85348D0A64BD}"/>
              </a:ext>
            </a:extLst>
          </p:cNvPr>
          <p:cNvCxnSpPr>
            <a:cxnSpLocks/>
            <a:stCxn id="12" idx="2"/>
            <a:endCxn id="211" idx="1"/>
          </p:cNvCxnSpPr>
          <p:nvPr/>
        </p:nvCxnSpPr>
        <p:spPr>
          <a:xfrm rot="16200000" flipH="1">
            <a:off x="-51843" y="3765170"/>
            <a:ext cx="2723765" cy="15713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11" name="모서리가 둥근 직사각형 53">
            <a:extLst>
              <a:ext uri="{FF2B5EF4-FFF2-40B4-BE49-F238E27FC236}">
                <a16:creationId xmlns:a16="http://schemas.microsoft.com/office/drawing/2014/main" id="{4C3A2935-C3AB-3BE7-90E7-9004FF778063}"/>
              </a:ext>
            </a:extLst>
          </p:cNvPr>
          <p:cNvSpPr/>
          <p:nvPr/>
        </p:nvSpPr>
        <p:spPr>
          <a:xfrm>
            <a:off x="1388605" y="5110943"/>
            <a:ext cx="720080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등록</a:t>
            </a:r>
          </a:p>
        </p:txBody>
      </p:sp>
      <p:cxnSp>
        <p:nvCxnSpPr>
          <p:cNvPr id="216" name="꺾인 연결선 83">
            <a:extLst>
              <a:ext uri="{FF2B5EF4-FFF2-40B4-BE49-F238E27FC236}">
                <a16:creationId xmlns:a16="http://schemas.microsoft.com/office/drawing/2014/main" id="{D5A66FE2-7813-EEBD-321F-8987007F6A38}"/>
              </a:ext>
            </a:extLst>
          </p:cNvPr>
          <p:cNvCxnSpPr>
            <a:cxnSpLocks/>
            <a:stCxn id="204" idx="2"/>
            <a:endCxn id="217" idx="1"/>
          </p:cNvCxnSpPr>
          <p:nvPr/>
        </p:nvCxnSpPr>
        <p:spPr>
          <a:xfrm rot="16200000" flipH="1">
            <a:off x="1971158" y="4825905"/>
            <a:ext cx="142466" cy="13029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17" name="모서리가 둥근 직사각형 53">
            <a:extLst>
              <a:ext uri="{FF2B5EF4-FFF2-40B4-BE49-F238E27FC236}">
                <a16:creationId xmlns:a16="http://schemas.microsoft.com/office/drawing/2014/main" id="{98ADA535-5C4B-DB09-CDBD-571F5DE5054B}"/>
              </a:ext>
            </a:extLst>
          </p:cNvPr>
          <p:cNvSpPr/>
          <p:nvPr/>
        </p:nvSpPr>
        <p:spPr>
          <a:xfrm>
            <a:off x="2107539" y="4867610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</a:t>
            </a:r>
          </a:p>
        </p:txBody>
      </p:sp>
      <p:sp>
        <p:nvSpPr>
          <p:cNvPr id="223" name="모서리가 둥근 직사각형 53">
            <a:extLst>
              <a:ext uri="{FF2B5EF4-FFF2-40B4-BE49-F238E27FC236}">
                <a16:creationId xmlns:a16="http://schemas.microsoft.com/office/drawing/2014/main" id="{0F4D1A49-02E5-10D7-4579-8F4736055FA3}"/>
              </a:ext>
            </a:extLst>
          </p:cNvPr>
          <p:cNvSpPr/>
          <p:nvPr/>
        </p:nvSpPr>
        <p:spPr>
          <a:xfrm>
            <a:off x="2591874" y="4867610"/>
            <a:ext cx="469197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미사용</a:t>
            </a:r>
          </a:p>
        </p:txBody>
      </p:sp>
      <p:sp>
        <p:nvSpPr>
          <p:cNvPr id="224" name="모서리가 둥근 직사각형 53">
            <a:extLst>
              <a:ext uri="{FF2B5EF4-FFF2-40B4-BE49-F238E27FC236}">
                <a16:creationId xmlns:a16="http://schemas.microsoft.com/office/drawing/2014/main" id="{3AAE7D40-1527-6F38-1033-1ED3A35CB8C9}"/>
              </a:ext>
            </a:extLst>
          </p:cNvPr>
          <p:cNvSpPr/>
          <p:nvPr/>
        </p:nvSpPr>
        <p:spPr>
          <a:xfrm>
            <a:off x="3085332" y="4867610"/>
            <a:ext cx="537203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일괄처리</a:t>
            </a:r>
          </a:p>
        </p:txBody>
      </p:sp>
      <p:sp>
        <p:nvSpPr>
          <p:cNvPr id="233" name="모서리가 둥근 직사각형 53">
            <a:extLst>
              <a:ext uri="{FF2B5EF4-FFF2-40B4-BE49-F238E27FC236}">
                <a16:creationId xmlns:a16="http://schemas.microsoft.com/office/drawing/2014/main" id="{1F0032D4-2309-4325-F3EC-4DF936F3EF02}"/>
              </a:ext>
            </a:extLst>
          </p:cNvPr>
          <p:cNvSpPr/>
          <p:nvPr/>
        </p:nvSpPr>
        <p:spPr>
          <a:xfrm>
            <a:off x="776536" y="535472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등록</a:t>
            </a:r>
          </a:p>
        </p:txBody>
      </p:sp>
      <p:cxnSp>
        <p:nvCxnSpPr>
          <p:cNvPr id="236" name="꺾인 연결선 83">
            <a:extLst>
              <a:ext uri="{FF2B5EF4-FFF2-40B4-BE49-F238E27FC236}">
                <a16:creationId xmlns:a16="http://schemas.microsoft.com/office/drawing/2014/main" id="{1F6F6228-B200-F669-75B7-5E592B448398}"/>
              </a:ext>
            </a:extLst>
          </p:cNvPr>
          <p:cNvCxnSpPr>
            <a:cxnSpLocks/>
            <a:stCxn id="233" idx="2"/>
            <a:endCxn id="237" idx="1"/>
          </p:cNvCxnSpPr>
          <p:nvPr/>
        </p:nvCxnSpPr>
        <p:spPr>
          <a:xfrm rot="16200000" flipH="1">
            <a:off x="1226746" y="5548806"/>
            <a:ext cx="130583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37" name="모서리가 둥근 직사각형 53">
            <a:extLst>
              <a:ext uri="{FF2B5EF4-FFF2-40B4-BE49-F238E27FC236}">
                <a16:creationId xmlns:a16="http://schemas.microsoft.com/office/drawing/2014/main" id="{39EC3F31-63E5-360C-9974-00E67DB1DAEA}"/>
              </a:ext>
            </a:extLst>
          </p:cNvPr>
          <p:cNvSpPr/>
          <p:nvPr/>
        </p:nvSpPr>
        <p:spPr>
          <a:xfrm>
            <a:off x="1352600" y="5579985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sp>
        <p:nvSpPr>
          <p:cNvPr id="240" name="모서리가 둥근 직사각형 53">
            <a:extLst>
              <a:ext uri="{FF2B5EF4-FFF2-40B4-BE49-F238E27FC236}">
                <a16:creationId xmlns:a16="http://schemas.microsoft.com/office/drawing/2014/main" id="{745ADCC5-A3B7-10E5-A559-A9F207E8D85E}"/>
              </a:ext>
            </a:extLst>
          </p:cNvPr>
          <p:cNvSpPr/>
          <p:nvPr/>
        </p:nvSpPr>
        <p:spPr>
          <a:xfrm>
            <a:off x="2029145" y="5579985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241" name="모서리가 둥근 직사각형 53">
            <a:extLst>
              <a:ext uri="{FF2B5EF4-FFF2-40B4-BE49-F238E27FC236}">
                <a16:creationId xmlns:a16="http://schemas.microsoft.com/office/drawing/2014/main" id="{6499CBB9-D3F2-C191-60D3-375D8B087AFE}"/>
              </a:ext>
            </a:extLst>
          </p:cNvPr>
          <p:cNvSpPr/>
          <p:nvPr/>
        </p:nvSpPr>
        <p:spPr>
          <a:xfrm>
            <a:off x="2705287" y="5579985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2" name="모서리가 둥근 직사각형 53">
            <a:extLst>
              <a:ext uri="{FF2B5EF4-FFF2-40B4-BE49-F238E27FC236}">
                <a16:creationId xmlns:a16="http://schemas.microsoft.com/office/drawing/2014/main" id="{B7E038E5-F306-8D9D-F733-598AF1CB173D}"/>
              </a:ext>
            </a:extLst>
          </p:cNvPr>
          <p:cNvSpPr/>
          <p:nvPr/>
        </p:nvSpPr>
        <p:spPr>
          <a:xfrm>
            <a:off x="3377378" y="5579985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sp>
        <p:nvSpPr>
          <p:cNvPr id="4" name="모서리가 둥근 직사각형 53">
            <a:extLst>
              <a:ext uri="{FF2B5EF4-FFF2-40B4-BE49-F238E27FC236}">
                <a16:creationId xmlns:a16="http://schemas.microsoft.com/office/drawing/2014/main" id="{A9CB4CB8-30EE-AA11-599D-A6A734052B49}"/>
              </a:ext>
            </a:extLst>
          </p:cNvPr>
          <p:cNvSpPr/>
          <p:nvPr/>
        </p:nvSpPr>
        <p:spPr>
          <a:xfrm>
            <a:off x="4049627" y="5579985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수용인원</a:t>
            </a:r>
          </a:p>
        </p:txBody>
      </p:sp>
      <p:sp>
        <p:nvSpPr>
          <p:cNvPr id="5" name="모서리가 둥근 직사각형 53">
            <a:extLst>
              <a:ext uri="{FF2B5EF4-FFF2-40B4-BE49-F238E27FC236}">
                <a16:creationId xmlns:a16="http://schemas.microsoft.com/office/drawing/2014/main" id="{9B4E4395-13D7-5029-E06B-F17DAEB61A06}"/>
              </a:ext>
            </a:extLst>
          </p:cNvPr>
          <p:cNvSpPr/>
          <p:nvPr/>
        </p:nvSpPr>
        <p:spPr>
          <a:xfrm>
            <a:off x="4729683" y="5579985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5F54A91D-6E10-06DD-311B-C02C7B243703}"/>
              </a:ext>
            </a:extLst>
          </p:cNvPr>
          <p:cNvSpPr/>
          <p:nvPr/>
        </p:nvSpPr>
        <p:spPr>
          <a:xfrm>
            <a:off x="5401924" y="5579985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7" name="모서리가 둥근 직사각형 53">
            <a:extLst>
              <a:ext uri="{FF2B5EF4-FFF2-40B4-BE49-F238E27FC236}">
                <a16:creationId xmlns:a16="http://schemas.microsoft.com/office/drawing/2014/main" id="{35D1B8D6-2405-65FA-0106-301F722C2A3A}"/>
              </a:ext>
            </a:extLst>
          </p:cNvPr>
          <p:cNvSpPr/>
          <p:nvPr/>
        </p:nvSpPr>
        <p:spPr>
          <a:xfrm>
            <a:off x="6069124" y="5579985"/>
            <a:ext cx="487337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모서리가 둥근 직사각형 53">
            <a:extLst>
              <a:ext uri="{FF2B5EF4-FFF2-40B4-BE49-F238E27FC236}">
                <a16:creationId xmlns:a16="http://schemas.microsoft.com/office/drawing/2014/main" id="{6E212FF8-0D11-19EC-BF15-399654AC573E}"/>
              </a:ext>
            </a:extLst>
          </p:cNvPr>
          <p:cNvSpPr/>
          <p:nvPr/>
        </p:nvSpPr>
        <p:spPr>
          <a:xfrm>
            <a:off x="6579260" y="5579985"/>
            <a:ext cx="487337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</a:p>
        </p:txBody>
      </p: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12302F37-FF46-9ABC-DD67-C08A58A9E96C}"/>
              </a:ext>
            </a:extLst>
          </p:cNvPr>
          <p:cNvSpPr/>
          <p:nvPr/>
        </p:nvSpPr>
        <p:spPr>
          <a:xfrm>
            <a:off x="776536" y="585870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설정</a:t>
            </a:r>
          </a:p>
        </p:txBody>
      </p:sp>
      <p:cxnSp>
        <p:nvCxnSpPr>
          <p:cNvPr id="14" name="꺾인 연결선 83">
            <a:extLst>
              <a:ext uri="{FF2B5EF4-FFF2-40B4-BE49-F238E27FC236}">
                <a16:creationId xmlns:a16="http://schemas.microsoft.com/office/drawing/2014/main" id="{12E10999-0FCE-3B91-8BF8-BBBF6E2D2EBD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16200000" flipH="1">
            <a:off x="1226746" y="6052785"/>
            <a:ext cx="130583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8ED9FB5F-28B5-5A98-8356-5B0231ABA684}"/>
              </a:ext>
            </a:extLst>
          </p:cNvPr>
          <p:cNvSpPr/>
          <p:nvPr/>
        </p:nvSpPr>
        <p:spPr>
          <a:xfrm>
            <a:off x="1352600" y="6083964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sp>
        <p:nvSpPr>
          <p:cNvPr id="16" name="모서리가 둥근 직사각형 53">
            <a:extLst>
              <a:ext uri="{FF2B5EF4-FFF2-40B4-BE49-F238E27FC236}">
                <a16:creationId xmlns:a16="http://schemas.microsoft.com/office/drawing/2014/main" id="{B592C391-79CF-8C61-8B34-49D7370C575F}"/>
              </a:ext>
            </a:extLst>
          </p:cNvPr>
          <p:cNvSpPr/>
          <p:nvPr/>
        </p:nvSpPr>
        <p:spPr>
          <a:xfrm>
            <a:off x="2029145" y="6083964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9" name="모서리가 둥근 직사각형 53">
            <a:extLst>
              <a:ext uri="{FF2B5EF4-FFF2-40B4-BE49-F238E27FC236}">
                <a16:creationId xmlns:a16="http://schemas.microsoft.com/office/drawing/2014/main" id="{A57A0B07-C004-74B7-F6D9-4AC2AD71689F}"/>
              </a:ext>
            </a:extLst>
          </p:cNvPr>
          <p:cNvSpPr/>
          <p:nvPr/>
        </p:nvSpPr>
        <p:spPr>
          <a:xfrm>
            <a:off x="2705287" y="6083964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20" name="모서리가 둥근 직사각형 53">
            <a:extLst>
              <a:ext uri="{FF2B5EF4-FFF2-40B4-BE49-F238E27FC236}">
                <a16:creationId xmlns:a16="http://schemas.microsoft.com/office/drawing/2014/main" id="{549DDEEF-1D5A-01B2-9178-6DEC206A9649}"/>
              </a:ext>
            </a:extLst>
          </p:cNvPr>
          <p:cNvSpPr/>
          <p:nvPr/>
        </p:nvSpPr>
        <p:spPr>
          <a:xfrm>
            <a:off x="3377378" y="6083964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sp>
        <p:nvSpPr>
          <p:cNvPr id="21" name="모서리가 둥근 직사각형 53">
            <a:extLst>
              <a:ext uri="{FF2B5EF4-FFF2-40B4-BE49-F238E27FC236}">
                <a16:creationId xmlns:a16="http://schemas.microsoft.com/office/drawing/2014/main" id="{991CAD7A-EFD4-A8F7-4FFD-9DA8371FB811}"/>
              </a:ext>
            </a:extLst>
          </p:cNvPr>
          <p:cNvSpPr/>
          <p:nvPr/>
        </p:nvSpPr>
        <p:spPr>
          <a:xfrm>
            <a:off x="4049627" y="6083964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수용인원</a:t>
            </a:r>
          </a:p>
        </p:txBody>
      </p:sp>
      <p:sp>
        <p:nvSpPr>
          <p:cNvPr id="22" name="모서리가 둥근 직사각형 53">
            <a:extLst>
              <a:ext uri="{FF2B5EF4-FFF2-40B4-BE49-F238E27FC236}">
                <a16:creationId xmlns:a16="http://schemas.microsoft.com/office/drawing/2014/main" id="{88FC367F-2306-3779-D7DF-61E07EF8DA48}"/>
              </a:ext>
            </a:extLst>
          </p:cNvPr>
          <p:cNvSpPr/>
          <p:nvPr/>
        </p:nvSpPr>
        <p:spPr>
          <a:xfrm>
            <a:off x="4729683" y="6083964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23" name="모서리가 둥근 직사각형 53">
            <a:extLst>
              <a:ext uri="{FF2B5EF4-FFF2-40B4-BE49-F238E27FC236}">
                <a16:creationId xmlns:a16="http://schemas.microsoft.com/office/drawing/2014/main" id="{EB5CE978-DBB3-4F65-13A6-706B635172CE}"/>
              </a:ext>
            </a:extLst>
          </p:cNvPr>
          <p:cNvSpPr/>
          <p:nvPr/>
        </p:nvSpPr>
        <p:spPr>
          <a:xfrm>
            <a:off x="5401924" y="6083964"/>
            <a:ext cx="648646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24" name="모서리가 둥근 직사각형 53">
            <a:extLst>
              <a:ext uri="{FF2B5EF4-FFF2-40B4-BE49-F238E27FC236}">
                <a16:creationId xmlns:a16="http://schemas.microsoft.com/office/drawing/2014/main" id="{3C69B2EB-004F-CF93-CEAF-7C298B83CEA5}"/>
              </a:ext>
            </a:extLst>
          </p:cNvPr>
          <p:cNvSpPr/>
          <p:nvPr/>
        </p:nvSpPr>
        <p:spPr>
          <a:xfrm>
            <a:off x="6069124" y="6083964"/>
            <a:ext cx="487337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25" name="모서리가 둥근 직사각형 53">
            <a:extLst>
              <a:ext uri="{FF2B5EF4-FFF2-40B4-BE49-F238E27FC236}">
                <a16:creationId xmlns:a16="http://schemas.microsoft.com/office/drawing/2014/main" id="{62FBC8DA-CCB1-0847-EE76-5100D522F187}"/>
              </a:ext>
            </a:extLst>
          </p:cNvPr>
          <p:cNvSpPr/>
          <p:nvPr/>
        </p:nvSpPr>
        <p:spPr>
          <a:xfrm>
            <a:off x="6579260" y="6083964"/>
            <a:ext cx="487337" cy="18935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26" name="꺾인 연결선 59">
            <a:extLst>
              <a:ext uri="{FF2B5EF4-FFF2-40B4-BE49-F238E27FC236}">
                <a16:creationId xmlns:a16="http://schemas.microsoft.com/office/drawing/2014/main" id="{D465EFAF-5539-4586-EECB-702012AB2E5F}"/>
              </a:ext>
            </a:extLst>
          </p:cNvPr>
          <p:cNvCxnSpPr>
            <a:cxnSpLocks/>
            <a:stCxn id="37" idx="2"/>
            <a:endCxn id="11" idx="1"/>
          </p:cNvCxnSpPr>
          <p:nvPr/>
        </p:nvCxnSpPr>
        <p:spPr>
          <a:xfrm rot="16200000" flipH="1">
            <a:off x="-1139867" y="4036977"/>
            <a:ext cx="3721171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304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사이트관리자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96852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25328" y="-208382"/>
            <a:ext cx="244807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37031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6536" y="261789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기획서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6536" y="629998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640795" y="2329244"/>
            <a:ext cx="159847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517000" y="2453039"/>
            <a:ext cx="40743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-1324044" y="4294083"/>
            <a:ext cx="408952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83">
            <a:extLst>
              <a:ext uri="{FF2B5EF4-FFF2-40B4-BE49-F238E27FC236}">
                <a16:creationId xmlns:a16="http://schemas.microsoft.com/office/drawing/2014/main" id="{0B8B6C16-B9E3-7622-1B02-3DF0015E3B4D}"/>
              </a:ext>
            </a:extLst>
          </p:cNvPr>
          <p:cNvCxnSpPr>
            <a:cxnSpLocks/>
            <a:stCxn id="58" idx="2"/>
            <a:endCxn id="129" idx="1"/>
          </p:cNvCxnSpPr>
          <p:nvPr/>
        </p:nvCxnSpPr>
        <p:spPr>
          <a:xfrm rot="16200000" flipH="1">
            <a:off x="1230276" y="2808449"/>
            <a:ext cx="15952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29" name="모서리가 둥근 직사각형 53">
            <a:extLst>
              <a:ext uri="{FF2B5EF4-FFF2-40B4-BE49-F238E27FC236}">
                <a16:creationId xmlns:a16="http://schemas.microsoft.com/office/drawing/2014/main" id="{ACC4EC8C-FEBB-0070-901C-D36E66A652B2}"/>
              </a:ext>
            </a:extLst>
          </p:cNvPr>
          <p:cNvSpPr/>
          <p:nvPr/>
        </p:nvSpPr>
        <p:spPr>
          <a:xfrm>
            <a:off x="1388604" y="287210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예약 정보</a:t>
            </a:r>
          </a:p>
        </p:txBody>
      </p:sp>
      <p:sp>
        <p:nvSpPr>
          <p:cNvPr id="131" name="모서리가 둥근 직사각형 53">
            <a:extLst>
              <a:ext uri="{FF2B5EF4-FFF2-40B4-BE49-F238E27FC236}">
                <a16:creationId xmlns:a16="http://schemas.microsoft.com/office/drawing/2014/main" id="{947272C0-7CCD-9B5A-F364-2A25CE2B28FD}"/>
              </a:ext>
            </a:extLst>
          </p:cNvPr>
          <p:cNvSpPr/>
          <p:nvPr/>
        </p:nvSpPr>
        <p:spPr>
          <a:xfrm>
            <a:off x="1964668" y="3126303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조감도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2" name="꺾인 연결선 83">
            <a:extLst>
              <a:ext uri="{FF2B5EF4-FFF2-40B4-BE49-F238E27FC236}">
                <a16:creationId xmlns:a16="http://schemas.microsoft.com/office/drawing/2014/main" id="{8BDFA0F6-90CC-69F8-CBEE-9ABBA9FC9818}"/>
              </a:ext>
            </a:extLst>
          </p:cNvPr>
          <p:cNvCxnSpPr>
            <a:cxnSpLocks/>
            <a:stCxn id="129" idx="2"/>
            <a:endCxn id="131" idx="1"/>
          </p:cNvCxnSpPr>
          <p:nvPr/>
        </p:nvCxnSpPr>
        <p:spPr>
          <a:xfrm rot="16200000" flipH="1">
            <a:off x="1824342" y="3080653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35" name="모서리가 둥근 직사각형 53">
            <a:extLst>
              <a:ext uri="{FF2B5EF4-FFF2-40B4-BE49-F238E27FC236}">
                <a16:creationId xmlns:a16="http://schemas.microsoft.com/office/drawing/2014/main" id="{AC4FFC43-099A-8164-457F-B9C3813459C4}"/>
              </a:ext>
            </a:extLst>
          </p:cNvPr>
          <p:cNvSpPr/>
          <p:nvPr/>
        </p:nvSpPr>
        <p:spPr>
          <a:xfrm>
            <a:off x="2468724" y="337239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136" name="모서리가 둥근 직사각형 53">
            <a:extLst>
              <a:ext uri="{FF2B5EF4-FFF2-40B4-BE49-F238E27FC236}">
                <a16:creationId xmlns:a16="http://schemas.microsoft.com/office/drawing/2014/main" id="{C7875C98-0181-DEBF-99FE-BFB9ECEA252F}"/>
              </a:ext>
            </a:extLst>
          </p:cNvPr>
          <p:cNvSpPr/>
          <p:nvPr/>
        </p:nvSpPr>
        <p:spPr>
          <a:xfrm>
            <a:off x="3197248" y="337239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137" name="모서리가 둥근 직사각형 53">
            <a:extLst>
              <a:ext uri="{FF2B5EF4-FFF2-40B4-BE49-F238E27FC236}">
                <a16:creationId xmlns:a16="http://schemas.microsoft.com/office/drawing/2014/main" id="{C8052F11-071D-A354-53F3-BCD5A28FD639}"/>
              </a:ext>
            </a:extLst>
          </p:cNvPr>
          <p:cNvSpPr/>
          <p:nvPr/>
        </p:nvSpPr>
        <p:spPr>
          <a:xfrm>
            <a:off x="3918778" y="337239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38" name="모서리가 둥근 직사각형 53">
            <a:extLst>
              <a:ext uri="{FF2B5EF4-FFF2-40B4-BE49-F238E27FC236}">
                <a16:creationId xmlns:a16="http://schemas.microsoft.com/office/drawing/2014/main" id="{B54BF464-41C2-1E3B-184E-E31FFF0CF2B2}"/>
              </a:ext>
            </a:extLst>
          </p:cNvPr>
          <p:cNvSpPr/>
          <p:nvPr/>
        </p:nvSpPr>
        <p:spPr>
          <a:xfrm>
            <a:off x="4632493" y="337239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성별설정</a:t>
            </a:r>
          </a:p>
        </p:txBody>
      </p:sp>
      <p:sp>
        <p:nvSpPr>
          <p:cNvPr id="140" name="모서리가 둥근 직사각형 53">
            <a:extLst>
              <a:ext uri="{FF2B5EF4-FFF2-40B4-BE49-F238E27FC236}">
                <a16:creationId xmlns:a16="http://schemas.microsoft.com/office/drawing/2014/main" id="{10F5A2B8-FE32-6592-DD72-89B6FA6BB359}"/>
              </a:ext>
            </a:extLst>
          </p:cNvPr>
          <p:cNvSpPr/>
          <p:nvPr/>
        </p:nvSpPr>
        <p:spPr>
          <a:xfrm>
            <a:off x="1964668" y="4613810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41" name="모서리가 둥근 직사각형 53">
            <a:extLst>
              <a:ext uri="{FF2B5EF4-FFF2-40B4-BE49-F238E27FC236}">
                <a16:creationId xmlns:a16="http://schemas.microsoft.com/office/drawing/2014/main" id="{CA17D1D9-AFAF-30CF-1331-0F474E1F7B92}"/>
              </a:ext>
            </a:extLst>
          </p:cNvPr>
          <p:cNvSpPr/>
          <p:nvPr/>
        </p:nvSpPr>
        <p:spPr>
          <a:xfrm>
            <a:off x="2689588" y="4613810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142" name="꺾인 연결선 83">
            <a:extLst>
              <a:ext uri="{FF2B5EF4-FFF2-40B4-BE49-F238E27FC236}">
                <a16:creationId xmlns:a16="http://schemas.microsoft.com/office/drawing/2014/main" id="{C4391BB1-F8C5-0A3D-C728-3798B5DF4ABD}"/>
              </a:ext>
            </a:extLst>
          </p:cNvPr>
          <p:cNvCxnSpPr>
            <a:cxnSpLocks/>
            <a:stCxn id="58" idx="2"/>
            <a:endCxn id="143" idx="1"/>
          </p:cNvCxnSpPr>
          <p:nvPr/>
        </p:nvCxnSpPr>
        <p:spPr>
          <a:xfrm rot="16200000" flipH="1">
            <a:off x="212376" y="3826349"/>
            <a:ext cx="219532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43" name="모서리가 둥근 직사각형 53">
            <a:extLst>
              <a:ext uri="{FF2B5EF4-FFF2-40B4-BE49-F238E27FC236}">
                <a16:creationId xmlns:a16="http://schemas.microsoft.com/office/drawing/2014/main" id="{DF75B221-2C5A-48BE-5133-976422454E7C}"/>
              </a:ext>
            </a:extLst>
          </p:cNvPr>
          <p:cNvSpPr/>
          <p:nvPr/>
        </p:nvSpPr>
        <p:spPr>
          <a:xfrm>
            <a:off x="1388604" y="490790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예약 정보</a:t>
            </a:r>
          </a:p>
        </p:txBody>
      </p:sp>
      <p:sp>
        <p:nvSpPr>
          <p:cNvPr id="144" name="모서리가 둥근 직사각형 53">
            <a:extLst>
              <a:ext uri="{FF2B5EF4-FFF2-40B4-BE49-F238E27FC236}">
                <a16:creationId xmlns:a16="http://schemas.microsoft.com/office/drawing/2014/main" id="{FD1E7C98-D3B0-5A6A-34AC-12103D36EAD1}"/>
              </a:ext>
            </a:extLst>
          </p:cNvPr>
          <p:cNvSpPr/>
          <p:nvPr/>
        </p:nvSpPr>
        <p:spPr>
          <a:xfrm>
            <a:off x="1964668" y="5162103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예약</a:t>
            </a:r>
          </a:p>
        </p:txBody>
      </p:sp>
      <p:cxnSp>
        <p:nvCxnSpPr>
          <p:cNvPr id="145" name="꺾인 연결선 83">
            <a:extLst>
              <a:ext uri="{FF2B5EF4-FFF2-40B4-BE49-F238E27FC236}">
                <a16:creationId xmlns:a16="http://schemas.microsoft.com/office/drawing/2014/main" id="{F4C37A0F-971F-EF26-6112-92A0EA2FEDE3}"/>
              </a:ext>
            </a:extLst>
          </p:cNvPr>
          <p:cNvCxnSpPr>
            <a:cxnSpLocks/>
            <a:stCxn id="143" idx="2"/>
            <a:endCxn id="144" idx="1"/>
          </p:cNvCxnSpPr>
          <p:nvPr/>
        </p:nvCxnSpPr>
        <p:spPr>
          <a:xfrm rot="16200000" flipH="1">
            <a:off x="1824342" y="5116453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6" name="꺾인 연결선 83">
            <a:extLst>
              <a:ext uri="{FF2B5EF4-FFF2-40B4-BE49-F238E27FC236}">
                <a16:creationId xmlns:a16="http://schemas.microsoft.com/office/drawing/2014/main" id="{AB53910B-D643-C1A5-B55B-AADC518BCFBA}"/>
              </a:ext>
            </a:extLst>
          </p:cNvPr>
          <p:cNvCxnSpPr>
            <a:cxnSpLocks/>
            <a:stCxn id="131" idx="2"/>
            <a:endCxn id="135" idx="1"/>
          </p:cNvCxnSpPr>
          <p:nvPr/>
        </p:nvCxnSpPr>
        <p:spPr>
          <a:xfrm rot="16200000" flipH="1">
            <a:off x="2311887" y="3310238"/>
            <a:ext cx="151420" cy="16225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3" name="모서리가 둥근 직사각형 53">
            <a:extLst>
              <a:ext uri="{FF2B5EF4-FFF2-40B4-BE49-F238E27FC236}">
                <a16:creationId xmlns:a16="http://schemas.microsoft.com/office/drawing/2014/main" id="{85C2095D-37E0-450F-2070-99908E090847}"/>
              </a:ext>
            </a:extLst>
          </p:cNvPr>
          <p:cNvSpPr/>
          <p:nvPr/>
        </p:nvSpPr>
        <p:spPr>
          <a:xfrm>
            <a:off x="1964668" y="3624646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조감도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53">
            <a:extLst>
              <a:ext uri="{FF2B5EF4-FFF2-40B4-BE49-F238E27FC236}">
                <a16:creationId xmlns:a16="http://schemas.microsoft.com/office/drawing/2014/main" id="{0C3D7867-D2A6-CDEF-528A-F2C059531E31}"/>
              </a:ext>
            </a:extLst>
          </p:cNvPr>
          <p:cNvSpPr/>
          <p:nvPr/>
        </p:nvSpPr>
        <p:spPr>
          <a:xfrm>
            <a:off x="2468724" y="3870742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cxnSp>
        <p:nvCxnSpPr>
          <p:cNvPr id="16" name="꺾인 연결선 83">
            <a:extLst>
              <a:ext uri="{FF2B5EF4-FFF2-40B4-BE49-F238E27FC236}">
                <a16:creationId xmlns:a16="http://schemas.microsoft.com/office/drawing/2014/main" id="{77859214-0CF4-7A46-6FDF-038D08C74E1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2311887" y="3808581"/>
            <a:ext cx="151420" cy="16225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17" name="꺾인 연결선 83">
            <a:extLst>
              <a:ext uri="{FF2B5EF4-FFF2-40B4-BE49-F238E27FC236}">
                <a16:creationId xmlns:a16="http://schemas.microsoft.com/office/drawing/2014/main" id="{B810E1E1-5390-66A4-476A-A7C3FC0BA376}"/>
              </a:ext>
            </a:extLst>
          </p:cNvPr>
          <p:cNvCxnSpPr>
            <a:cxnSpLocks/>
            <a:stCxn id="129" idx="2"/>
            <a:endCxn id="13" idx="1"/>
          </p:cNvCxnSpPr>
          <p:nvPr/>
        </p:nvCxnSpPr>
        <p:spPr>
          <a:xfrm rot="16200000" flipH="1">
            <a:off x="1575171" y="3329824"/>
            <a:ext cx="657869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1" name="모서리가 둥근 직사각형 53">
            <a:extLst>
              <a:ext uri="{FF2B5EF4-FFF2-40B4-BE49-F238E27FC236}">
                <a16:creationId xmlns:a16="http://schemas.microsoft.com/office/drawing/2014/main" id="{F933CE32-02FA-0470-1D31-CB76C7C9C6E8}"/>
              </a:ext>
            </a:extLst>
          </p:cNvPr>
          <p:cNvSpPr/>
          <p:nvPr/>
        </p:nvSpPr>
        <p:spPr>
          <a:xfrm>
            <a:off x="3202050" y="3870742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22" name="모서리가 둥근 직사각형 53">
            <a:extLst>
              <a:ext uri="{FF2B5EF4-FFF2-40B4-BE49-F238E27FC236}">
                <a16:creationId xmlns:a16="http://schemas.microsoft.com/office/drawing/2014/main" id="{DBD0560B-B592-6ED1-E92B-22A2DD31DC24}"/>
              </a:ext>
            </a:extLst>
          </p:cNvPr>
          <p:cNvSpPr/>
          <p:nvPr/>
        </p:nvSpPr>
        <p:spPr>
          <a:xfrm>
            <a:off x="3918777" y="3870742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23" name="모서리가 둥근 직사각형 53">
            <a:extLst>
              <a:ext uri="{FF2B5EF4-FFF2-40B4-BE49-F238E27FC236}">
                <a16:creationId xmlns:a16="http://schemas.microsoft.com/office/drawing/2014/main" id="{27FD0C26-CB0A-1983-817B-A22323E6BDCD}"/>
              </a:ext>
            </a:extLst>
          </p:cNvPr>
          <p:cNvSpPr/>
          <p:nvPr/>
        </p:nvSpPr>
        <p:spPr>
          <a:xfrm>
            <a:off x="4632492" y="3870742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성별설정</a:t>
            </a:r>
          </a:p>
        </p:txBody>
      </p: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EA9F0EF8-7362-3A2C-D4C8-CD0A721C7A76}"/>
              </a:ext>
            </a:extLst>
          </p:cNvPr>
          <p:cNvSpPr/>
          <p:nvPr/>
        </p:nvSpPr>
        <p:spPr>
          <a:xfrm>
            <a:off x="1964668" y="411693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객실정보</a:t>
            </a:r>
          </a:p>
        </p:txBody>
      </p:sp>
      <p:sp>
        <p:nvSpPr>
          <p:cNvPr id="27" name="모서리가 둥근 직사각형 53">
            <a:extLst>
              <a:ext uri="{FF2B5EF4-FFF2-40B4-BE49-F238E27FC236}">
                <a16:creationId xmlns:a16="http://schemas.microsoft.com/office/drawing/2014/main" id="{1295EB6B-6F41-5536-CBDA-97B0130DEC4B}"/>
              </a:ext>
            </a:extLst>
          </p:cNvPr>
          <p:cNvSpPr/>
          <p:nvPr/>
        </p:nvSpPr>
        <p:spPr>
          <a:xfrm>
            <a:off x="2468724" y="436303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이미지</a:t>
            </a:r>
          </a:p>
        </p:txBody>
      </p:sp>
      <p:cxnSp>
        <p:nvCxnSpPr>
          <p:cNvPr id="28" name="꺾인 연결선 83">
            <a:extLst>
              <a:ext uri="{FF2B5EF4-FFF2-40B4-BE49-F238E27FC236}">
                <a16:creationId xmlns:a16="http://schemas.microsoft.com/office/drawing/2014/main" id="{E99DE7F6-D390-3387-8B2E-4E535FC8CCCC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311887" y="4300874"/>
            <a:ext cx="151420" cy="16225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29" name="꺾인 연결선 83">
            <a:extLst>
              <a:ext uri="{FF2B5EF4-FFF2-40B4-BE49-F238E27FC236}">
                <a16:creationId xmlns:a16="http://schemas.microsoft.com/office/drawing/2014/main" id="{4A434875-4570-2B70-61EC-F65062A27B82}"/>
              </a:ext>
            </a:extLst>
          </p:cNvPr>
          <p:cNvCxnSpPr>
            <a:cxnSpLocks/>
            <a:stCxn id="129" idx="2"/>
            <a:endCxn id="26" idx="1"/>
          </p:cNvCxnSpPr>
          <p:nvPr/>
        </p:nvCxnSpPr>
        <p:spPr>
          <a:xfrm rot="16200000" flipH="1">
            <a:off x="1329024" y="3575971"/>
            <a:ext cx="1150162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33" name="모서리가 둥근 직사각형 53">
            <a:extLst>
              <a:ext uri="{FF2B5EF4-FFF2-40B4-BE49-F238E27FC236}">
                <a16:creationId xmlns:a16="http://schemas.microsoft.com/office/drawing/2014/main" id="{38D9C504-644D-BF6C-BD9D-08ECEA14315A}"/>
              </a:ext>
            </a:extLst>
          </p:cNvPr>
          <p:cNvSpPr/>
          <p:nvPr/>
        </p:nvSpPr>
        <p:spPr>
          <a:xfrm>
            <a:off x="3181897" y="436303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객실정보</a:t>
            </a:r>
          </a:p>
        </p:txBody>
      </p:sp>
      <p:sp>
        <p:nvSpPr>
          <p:cNvPr id="34" name="모서리가 둥근 직사각형 53">
            <a:extLst>
              <a:ext uri="{FF2B5EF4-FFF2-40B4-BE49-F238E27FC236}">
                <a16:creationId xmlns:a16="http://schemas.microsoft.com/office/drawing/2014/main" id="{EE0CE081-1DA4-C046-0D06-4425AE2C13D3}"/>
              </a:ext>
            </a:extLst>
          </p:cNvPr>
          <p:cNvSpPr/>
          <p:nvPr/>
        </p:nvSpPr>
        <p:spPr>
          <a:xfrm>
            <a:off x="5348228" y="337239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예약설정</a:t>
            </a:r>
          </a:p>
        </p:txBody>
      </p:sp>
      <p:sp>
        <p:nvSpPr>
          <p:cNvPr id="35" name="모서리가 둥근 직사각형 53">
            <a:extLst>
              <a:ext uri="{FF2B5EF4-FFF2-40B4-BE49-F238E27FC236}">
                <a16:creationId xmlns:a16="http://schemas.microsoft.com/office/drawing/2014/main" id="{8A8FC13A-63DF-28B4-1918-44AB7A1ECC7B}"/>
              </a:ext>
            </a:extLst>
          </p:cNvPr>
          <p:cNvSpPr/>
          <p:nvPr/>
        </p:nvSpPr>
        <p:spPr>
          <a:xfrm>
            <a:off x="5348227" y="3870742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예약설정</a:t>
            </a:r>
          </a:p>
        </p:txBody>
      </p:sp>
      <p:sp>
        <p:nvSpPr>
          <p:cNvPr id="38" name="모서리가 둥근 직사각형 53">
            <a:extLst>
              <a:ext uri="{FF2B5EF4-FFF2-40B4-BE49-F238E27FC236}">
                <a16:creationId xmlns:a16="http://schemas.microsoft.com/office/drawing/2014/main" id="{33792A27-509E-2E02-B2AA-17049C5E2E3F}"/>
              </a:ext>
            </a:extLst>
          </p:cNvPr>
          <p:cNvSpPr/>
          <p:nvPr/>
        </p:nvSpPr>
        <p:spPr>
          <a:xfrm>
            <a:off x="2427595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cxnSp>
        <p:nvCxnSpPr>
          <p:cNvPr id="39" name="꺾인 연결선 83">
            <a:extLst>
              <a:ext uri="{FF2B5EF4-FFF2-40B4-BE49-F238E27FC236}">
                <a16:creationId xmlns:a16="http://schemas.microsoft.com/office/drawing/2014/main" id="{DFDB8BA4-6D2B-E614-E95F-0812222F947A}"/>
              </a:ext>
            </a:extLst>
          </p:cNvPr>
          <p:cNvCxnSpPr>
            <a:cxnSpLocks/>
            <a:stCxn id="144" idx="2"/>
            <a:endCxn id="38" idx="1"/>
          </p:cNvCxnSpPr>
          <p:nvPr/>
        </p:nvCxnSpPr>
        <p:spPr>
          <a:xfrm rot="16200000" flipH="1">
            <a:off x="2295690" y="5362234"/>
            <a:ext cx="142685" cy="12112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2" name="모서리가 둥근 직사각형 53">
            <a:extLst>
              <a:ext uri="{FF2B5EF4-FFF2-40B4-BE49-F238E27FC236}">
                <a16:creationId xmlns:a16="http://schemas.microsoft.com/office/drawing/2014/main" id="{EF959343-23E2-856D-543B-D2D504A3A3F6}"/>
              </a:ext>
            </a:extLst>
          </p:cNvPr>
          <p:cNvSpPr/>
          <p:nvPr/>
        </p:nvSpPr>
        <p:spPr>
          <a:xfrm>
            <a:off x="4575858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연수일자</a:t>
            </a:r>
          </a:p>
        </p:txBody>
      </p:sp>
      <p:sp>
        <p:nvSpPr>
          <p:cNvPr id="43" name="모서리가 둥근 직사각형 53">
            <a:extLst>
              <a:ext uri="{FF2B5EF4-FFF2-40B4-BE49-F238E27FC236}">
                <a16:creationId xmlns:a16="http://schemas.microsoft.com/office/drawing/2014/main" id="{CD875DAB-CBE7-743A-8665-EC16D1C2193A}"/>
              </a:ext>
            </a:extLst>
          </p:cNvPr>
          <p:cNvSpPr/>
          <p:nvPr/>
        </p:nvSpPr>
        <p:spPr>
          <a:xfrm>
            <a:off x="5299801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시간표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BB0A2F13-2514-38EC-528D-19AC5A02FCF9}"/>
              </a:ext>
            </a:extLst>
          </p:cNvPr>
          <p:cNvSpPr/>
          <p:nvPr/>
        </p:nvSpPr>
        <p:spPr>
          <a:xfrm>
            <a:off x="5765725" y="56355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에약일자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6" name="꺾인 연결선 83">
            <a:extLst>
              <a:ext uri="{FF2B5EF4-FFF2-40B4-BE49-F238E27FC236}">
                <a16:creationId xmlns:a16="http://schemas.microsoft.com/office/drawing/2014/main" id="{AB5DDFBC-83F1-2C2C-FAE6-B8A5A3E313C7}"/>
              </a:ext>
            </a:extLst>
          </p:cNvPr>
          <p:cNvCxnSpPr>
            <a:cxnSpLocks/>
            <a:stCxn id="43" idx="2"/>
            <a:endCxn id="45" idx="1"/>
          </p:cNvCxnSpPr>
          <p:nvPr/>
        </p:nvCxnSpPr>
        <p:spPr>
          <a:xfrm rot="16200000" flipH="1">
            <a:off x="5632942" y="5597477"/>
            <a:ext cx="141445" cy="124122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9" name="모서리가 둥근 직사각형 53">
            <a:extLst>
              <a:ext uri="{FF2B5EF4-FFF2-40B4-BE49-F238E27FC236}">
                <a16:creationId xmlns:a16="http://schemas.microsoft.com/office/drawing/2014/main" id="{073F235D-4424-AB64-021C-72CC1C365CD1}"/>
              </a:ext>
            </a:extLst>
          </p:cNvPr>
          <p:cNvSpPr/>
          <p:nvPr/>
        </p:nvSpPr>
        <p:spPr>
          <a:xfrm>
            <a:off x="6490934" y="56355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</a:p>
        </p:txBody>
      </p:sp>
      <p:sp>
        <p:nvSpPr>
          <p:cNvPr id="50" name="모서리가 둥근 직사각형 53">
            <a:extLst>
              <a:ext uri="{FF2B5EF4-FFF2-40B4-BE49-F238E27FC236}">
                <a16:creationId xmlns:a16="http://schemas.microsoft.com/office/drawing/2014/main" id="{D9EB0629-44B4-392B-B413-41E4C42DBA94}"/>
              </a:ext>
            </a:extLst>
          </p:cNvPr>
          <p:cNvSpPr/>
          <p:nvPr/>
        </p:nvSpPr>
        <p:spPr>
          <a:xfrm>
            <a:off x="7205966" y="56355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예약시간</a:t>
            </a:r>
          </a:p>
        </p:txBody>
      </p:sp>
      <p:sp>
        <p:nvSpPr>
          <p:cNvPr id="51" name="모서리가 둥근 직사각형 53">
            <a:extLst>
              <a:ext uri="{FF2B5EF4-FFF2-40B4-BE49-F238E27FC236}">
                <a16:creationId xmlns:a16="http://schemas.microsoft.com/office/drawing/2014/main" id="{CEA8ED54-8E9F-F5E3-B72B-754801F10AD0}"/>
              </a:ext>
            </a:extLst>
          </p:cNvPr>
          <p:cNvSpPr/>
          <p:nvPr/>
        </p:nvSpPr>
        <p:spPr>
          <a:xfrm>
            <a:off x="7916552" y="56355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53" name="모서리가 둥근 직사각형 53">
            <a:extLst>
              <a:ext uri="{FF2B5EF4-FFF2-40B4-BE49-F238E27FC236}">
                <a16:creationId xmlns:a16="http://schemas.microsoft.com/office/drawing/2014/main" id="{6CA6385F-9E74-C911-2041-3505BAFA4B04}"/>
              </a:ext>
            </a:extLst>
          </p:cNvPr>
          <p:cNvSpPr/>
          <p:nvPr/>
        </p:nvSpPr>
        <p:spPr>
          <a:xfrm>
            <a:off x="3849938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4A3652FB-9D76-75F0-BEB5-8C58FF5569E0}"/>
              </a:ext>
            </a:extLst>
          </p:cNvPr>
          <p:cNvSpPr/>
          <p:nvPr/>
        </p:nvSpPr>
        <p:spPr>
          <a:xfrm>
            <a:off x="1964668" y="580526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목록</a:t>
            </a:r>
          </a:p>
        </p:txBody>
      </p:sp>
      <p:cxnSp>
        <p:nvCxnSpPr>
          <p:cNvPr id="67" name="꺾인 연결선 83">
            <a:extLst>
              <a:ext uri="{FF2B5EF4-FFF2-40B4-BE49-F238E27FC236}">
                <a16:creationId xmlns:a16="http://schemas.microsoft.com/office/drawing/2014/main" id="{060B17D5-BE6D-62B4-C909-701365918209}"/>
              </a:ext>
            </a:extLst>
          </p:cNvPr>
          <p:cNvCxnSpPr>
            <a:cxnSpLocks/>
            <a:stCxn id="143" idx="2"/>
            <a:endCxn id="64" idx="1"/>
          </p:cNvCxnSpPr>
          <p:nvPr/>
        </p:nvCxnSpPr>
        <p:spPr>
          <a:xfrm rot="16200000" flipH="1">
            <a:off x="1502762" y="5438033"/>
            <a:ext cx="802687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69" name="모서리가 둥근 직사각형 53">
            <a:extLst>
              <a:ext uri="{FF2B5EF4-FFF2-40B4-BE49-F238E27FC236}">
                <a16:creationId xmlns:a16="http://schemas.microsoft.com/office/drawing/2014/main" id="{BB3AB9BF-6307-7DF0-4719-99E10A973F26}"/>
              </a:ext>
            </a:extLst>
          </p:cNvPr>
          <p:cNvSpPr/>
          <p:nvPr/>
        </p:nvSpPr>
        <p:spPr>
          <a:xfrm>
            <a:off x="2427595" y="604262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cxnSp>
        <p:nvCxnSpPr>
          <p:cNvPr id="70" name="꺾인 연결선 83">
            <a:extLst>
              <a:ext uri="{FF2B5EF4-FFF2-40B4-BE49-F238E27FC236}">
                <a16:creationId xmlns:a16="http://schemas.microsoft.com/office/drawing/2014/main" id="{4A26D5B9-F2C8-11D0-84D8-E655E087DFC6}"/>
              </a:ext>
            </a:extLst>
          </p:cNvPr>
          <p:cNvCxnSpPr>
            <a:cxnSpLocks/>
            <a:stCxn id="64" idx="2"/>
            <a:endCxn id="69" idx="1"/>
          </p:cNvCxnSpPr>
          <p:nvPr/>
        </p:nvCxnSpPr>
        <p:spPr>
          <a:xfrm rot="16200000" flipH="1">
            <a:off x="2295690" y="6005395"/>
            <a:ext cx="142685" cy="12112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5" name="모서리가 둥근 직사각형 53">
            <a:extLst>
              <a:ext uri="{FF2B5EF4-FFF2-40B4-BE49-F238E27FC236}">
                <a16:creationId xmlns:a16="http://schemas.microsoft.com/office/drawing/2014/main" id="{DF5207FC-64D1-514E-2DD3-8890F7185837}"/>
              </a:ext>
            </a:extLst>
          </p:cNvPr>
          <p:cNvSpPr/>
          <p:nvPr/>
        </p:nvSpPr>
        <p:spPr>
          <a:xfrm>
            <a:off x="3147629" y="604262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모서리가 둥근 직사각형 53">
            <a:extLst>
              <a:ext uri="{FF2B5EF4-FFF2-40B4-BE49-F238E27FC236}">
                <a16:creationId xmlns:a16="http://schemas.microsoft.com/office/drawing/2014/main" id="{C3D04594-313F-7C0E-8017-D2F7893DFACF}"/>
              </a:ext>
            </a:extLst>
          </p:cNvPr>
          <p:cNvSpPr/>
          <p:nvPr/>
        </p:nvSpPr>
        <p:spPr>
          <a:xfrm>
            <a:off x="3864414" y="604262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77" name="모서리가 둥근 직사각형 53">
            <a:extLst>
              <a:ext uri="{FF2B5EF4-FFF2-40B4-BE49-F238E27FC236}">
                <a16:creationId xmlns:a16="http://schemas.microsoft.com/office/drawing/2014/main" id="{63F5921F-2CD5-0BC0-5430-2C94BE3D85A1}"/>
              </a:ext>
            </a:extLst>
          </p:cNvPr>
          <p:cNvSpPr/>
          <p:nvPr/>
        </p:nvSpPr>
        <p:spPr>
          <a:xfrm>
            <a:off x="4581199" y="604262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86" name="모서리가 둥근 직사각형 53">
            <a:extLst>
              <a:ext uri="{FF2B5EF4-FFF2-40B4-BE49-F238E27FC236}">
                <a16:creationId xmlns:a16="http://schemas.microsoft.com/office/drawing/2014/main" id="{6A861E5B-5B83-A81B-43A7-5CDCC1963ECB}"/>
              </a:ext>
            </a:extLst>
          </p:cNvPr>
          <p:cNvSpPr/>
          <p:nvPr/>
        </p:nvSpPr>
        <p:spPr>
          <a:xfrm>
            <a:off x="6031830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91" name="모서리가 둥근 직사각형 53">
            <a:extLst>
              <a:ext uri="{FF2B5EF4-FFF2-40B4-BE49-F238E27FC236}">
                <a16:creationId xmlns:a16="http://schemas.microsoft.com/office/drawing/2014/main" id="{82ECC390-8FD2-872C-7437-5314BD2FC959}"/>
              </a:ext>
            </a:extLst>
          </p:cNvPr>
          <p:cNvSpPr/>
          <p:nvPr/>
        </p:nvSpPr>
        <p:spPr>
          <a:xfrm>
            <a:off x="6748328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</a:p>
        </p:txBody>
      </p:sp>
      <p:sp>
        <p:nvSpPr>
          <p:cNvPr id="93" name="모서리가 둥근 직사각형 53">
            <a:extLst>
              <a:ext uri="{FF2B5EF4-FFF2-40B4-BE49-F238E27FC236}">
                <a16:creationId xmlns:a16="http://schemas.microsoft.com/office/drawing/2014/main" id="{A11B2F08-3255-5CA4-B962-FBA8A8887785}"/>
              </a:ext>
            </a:extLst>
          </p:cNvPr>
          <p:cNvSpPr/>
          <p:nvPr/>
        </p:nvSpPr>
        <p:spPr>
          <a:xfrm>
            <a:off x="7464826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예약</a:t>
            </a:r>
          </a:p>
        </p:txBody>
      </p:sp>
      <p:sp>
        <p:nvSpPr>
          <p:cNvPr id="97" name="모서리가 둥근 직사각형 53">
            <a:extLst>
              <a:ext uri="{FF2B5EF4-FFF2-40B4-BE49-F238E27FC236}">
                <a16:creationId xmlns:a16="http://schemas.microsoft.com/office/drawing/2014/main" id="{B5E8F458-5640-3124-297C-1987D61F4A85}"/>
              </a:ext>
            </a:extLst>
          </p:cNvPr>
          <p:cNvSpPr/>
          <p:nvPr/>
        </p:nvSpPr>
        <p:spPr>
          <a:xfrm>
            <a:off x="3139814" y="539946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98" name="모서리가 둥근 직사각형 53">
            <a:extLst>
              <a:ext uri="{FF2B5EF4-FFF2-40B4-BE49-F238E27FC236}">
                <a16:creationId xmlns:a16="http://schemas.microsoft.com/office/drawing/2014/main" id="{4824D4AC-18BE-3943-E4E6-E460E1B5C792}"/>
              </a:ext>
            </a:extLst>
          </p:cNvPr>
          <p:cNvSpPr/>
          <p:nvPr/>
        </p:nvSpPr>
        <p:spPr>
          <a:xfrm>
            <a:off x="8189666" y="5399464"/>
            <a:ext cx="75196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예약취소</a:t>
            </a:r>
          </a:p>
        </p:txBody>
      </p:sp>
    </p:spTree>
    <p:extLst>
      <p:ext uri="{BB962C8B-B14F-4D97-AF65-F5344CB8AC3E}">
        <p14:creationId xmlns:p14="http://schemas.microsoft.com/office/powerpoint/2010/main" val="201814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사이트관리자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96852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25328" y="-208382"/>
            <a:ext cx="244807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37031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6536" y="261789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기획서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6536" y="521095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640795" y="2329244"/>
            <a:ext cx="159847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517000" y="2453039"/>
            <a:ext cx="40743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-779526" y="3749565"/>
            <a:ext cx="3000489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83">
            <a:extLst>
              <a:ext uri="{FF2B5EF4-FFF2-40B4-BE49-F238E27FC236}">
                <a16:creationId xmlns:a16="http://schemas.microsoft.com/office/drawing/2014/main" id="{0B8B6C16-B9E3-7622-1B02-3DF0015E3B4D}"/>
              </a:ext>
            </a:extLst>
          </p:cNvPr>
          <p:cNvCxnSpPr>
            <a:cxnSpLocks/>
            <a:stCxn id="58" idx="2"/>
            <a:endCxn id="129" idx="1"/>
          </p:cNvCxnSpPr>
          <p:nvPr/>
        </p:nvCxnSpPr>
        <p:spPr>
          <a:xfrm rot="16200000" flipH="1">
            <a:off x="1230276" y="2808449"/>
            <a:ext cx="15952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29" name="모서리가 둥근 직사각형 53">
            <a:extLst>
              <a:ext uri="{FF2B5EF4-FFF2-40B4-BE49-F238E27FC236}">
                <a16:creationId xmlns:a16="http://schemas.microsoft.com/office/drawing/2014/main" id="{ACC4EC8C-FEBB-0070-901C-D36E66A652B2}"/>
              </a:ext>
            </a:extLst>
          </p:cNvPr>
          <p:cNvSpPr/>
          <p:nvPr/>
        </p:nvSpPr>
        <p:spPr>
          <a:xfrm>
            <a:off x="1388604" y="287210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식당 예약 정보</a:t>
            </a:r>
          </a:p>
        </p:txBody>
      </p:sp>
      <p:sp>
        <p:nvSpPr>
          <p:cNvPr id="131" name="모서리가 둥근 직사각형 53">
            <a:extLst>
              <a:ext uri="{FF2B5EF4-FFF2-40B4-BE49-F238E27FC236}">
                <a16:creationId xmlns:a16="http://schemas.microsoft.com/office/drawing/2014/main" id="{947272C0-7CCD-9B5A-F364-2A25CE2B28FD}"/>
              </a:ext>
            </a:extLst>
          </p:cNvPr>
          <p:cNvSpPr/>
          <p:nvPr/>
        </p:nvSpPr>
        <p:spPr>
          <a:xfrm>
            <a:off x="1964668" y="3126303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예약일자</a:t>
            </a:r>
          </a:p>
        </p:txBody>
      </p:sp>
      <p:cxnSp>
        <p:nvCxnSpPr>
          <p:cNvPr id="132" name="꺾인 연결선 83">
            <a:extLst>
              <a:ext uri="{FF2B5EF4-FFF2-40B4-BE49-F238E27FC236}">
                <a16:creationId xmlns:a16="http://schemas.microsoft.com/office/drawing/2014/main" id="{8BDFA0F6-90CC-69F8-CBEE-9ABBA9FC9818}"/>
              </a:ext>
            </a:extLst>
          </p:cNvPr>
          <p:cNvCxnSpPr>
            <a:cxnSpLocks/>
            <a:stCxn id="129" idx="2"/>
            <a:endCxn id="131" idx="1"/>
          </p:cNvCxnSpPr>
          <p:nvPr/>
        </p:nvCxnSpPr>
        <p:spPr>
          <a:xfrm rot="16200000" flipH="1">
            <a:off x="1824342" y="3080653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142" name="꺾인 연결선 83">
            <a:extLst>
              <a:ext uri="{FF2B5EF4-FFF2-40B4-BE49-F238E27FC236}">
                <a16:creationId xmlns:a16="http://schemas.microsoft.com/office/drawing/2014/main" id="{C4391BB1-F8C5-0A3D-C728-3798B5DF4ABD}"/>
              </a:ext>
            </a:extLst>
          </p:cNvPr>
          <p:cNvCxnSpPr>
            <a:cxnSpLocks/>
            <a:stCxn id="58" idx="2"/>
            <a:endCxn id="143" idx="1"/>
          </p:cNvCxnSpPr>
          <p:nvPr/>
        </p:nvCxnSpPr>
        <p:spPr>
          <a:xfrm rot="16200000" flipH="1">
            <a:off x="786443" y="3252282"/>
            <a:ext cx="1047192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43" name="모서리가 둥근 직사각형 53">
            <a:extLst>
              <a:ext uri="{FF2B5EF4-FFF2-40B4-BE49-F238E27FC236}">
                <a16:creationId xmlns:a16="http://schemas.microsoft.com/office/drawing/2014/main" id="{DF75B221-2C5A-48BE-5133-976422454E7C}"/>
              </a:ext>
            </a:extLst>
          </p:cNvPr>
          <p:cNvSpPr/>
          <p:nvPr/>
        </p:nvSpPr>
        <p:spPr>
          <a:xfrm>
            <a:off x="1388604" y="3759767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 이용 정보</a:t>
            </a:r>
          </a:p>
        </p:txBody>
      </p:sp>
      <p:sp>
        <p:nvSpPr>
          <p:cNvPr id="144" name="모서리가 둥근 직사각형 53">
            <a:extLst>
              <a:ext uri="{FF2B5EF4-FFF2-40B4-BE49-F238E27FC236}">
                <a16:creationId xmlns:a16="http://schemas.microsoft.com/office/drawing/2014/main" id="{FD1E7C98-D3B0-5A6A-34AC-12103D36EAD1}"/>
              </a:ext>
            </a:extLst>
          </p:cNvPr>
          <p:cNvSpPr/>
          <p:nvPr/>
        </p:nvSpPr>
        <p:spPr>
          <a:xfrm>
            <a:off x="1964668" y="401396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대표이미지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5" name="꺾인 연결선 83">
            <a:extLst>
              <a:ext uri="{FF2B5EF4-FFF2-40B4-BE49-F238E27FC236}">
                <a16:creationId xmlns:a16="http://schemas.microsoft.com/office/drawing/2014/main" id="{F4C37A0F-971F-EF26-6112-92A0EA2FEDE3}"/>
              </a:ext>
            </a:extLst>
          </p:cNvPr>
          <p:cNvCxnSpPr>
            <a:cxnSpLocks/>
            <a:stCxn id="143" idx="2"/>
            <a:endCxn id="144" idx="1"/>
          </p:cNvCxnSpPr>
          <p:nvPr/>
        </p:nvCxnSpPr>
        <p:spPr>
          <a:xfrm rot="16200000" flipH="1">
            <a:off x="1824342" y="3968319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" name="모서리가 둥근 직사각형 53">
            <a:extLst>
              <a:ext uri="{FF2B5EF4-FFF2-40B4-BE49-F238E27FC236}">
                <a16:creationId xmlns:a16="http://schemas.microsoft.com/office/drawing/2014/main" id="{8E95DB9F-0DB0-A002-1AAA-119EC389A53E}"/>
              </a:ext>
            </a:extLst>
          </p:cNvPr>
          <p:cNvSpPr/>
          <p:nvPr/>
        </p:nvSpPr>
        <p:spPr>
          <a:xfrm>
            <a:off x="2684748" y="3126303"/>
            <a:ext cx="827159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조식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중식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석식</a:t>
            </a:r>
          </a:p>
        </p:txBody>
      </p:sp>
      <p:sp>
        <p:nvSpPr>
          <p:cNvPr id="5" name="모서리가 둥근 직사각형 53">
            <a:extLst>
              <a:ext uri="{FF2B5EF4-FFF2-40B4-BE49-F238E27FC236}">
                <a16:creationId xmlns:a16="http://schemas.microsoft.com/office/drawing/2014/main" id="{76FD119D-AB6C-2E52-FFC4-DED2B1219748}"/>
              </a:ext>
            </a:extLst>
          </p:cNvPr>
          <p:cNvSpPr/>
          <p:nvPr/>
        </p:nvSpPr>
        <p:spPr>
          <a:xfrm>
            <a:off x="3538046" y="3126303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32814A90-600E-4C0B-E25B-5FDD63863D24}"/>
              </a:ext>
            </a:extLst>
          </p:cNvPr>
          <p:cNvSpPr/>
          <p:nvPr/>
        </p:nvSpPr>
        <p:spPr>
          <a:xfrm>
            <a:off x="4252319" y="3126303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7" name="모서리가 둥근 직사각형 53">
            <a:extLst>
              <a:ext uri="{FF2B5EF4-FFF2-40B4-BE49-F238E27FC236}">
                <a16:creationId xmlns:a16="http://schemas.microsoft.com/office/drawing/2014/main" id="{F14B99F2-97F9-E6EB-2381-0218DCDE6E74}"/>
              </a:ext>
            </a:extLst>
          </p:cNvPr>
          <p:cNvSpPr/>
          <p:nvPr/>
        </p:nvSpPr>
        <p:spPr>
          <a:xfrm>
            <a:off x="4935922" y="3126303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</a:p>
        </p:txBody>
      </p:sp>
      <p:sp>
        <p:nvSpPr>
          <p:cNvPr id="9" name="모서리가 둥근 직사각형 53">
            <a:extLst>
              <a:ext uri="{FF2B5EF4-FFF2-40B4-BE49-F238E27FC236}">
                <a16:creationId xmlns:a16="http://schemas.microsoft.com/office/drawing/2014/main" id="{B1B060D9-5D18-58EE-B047-630A7D007B83}"/>
              </a:ext>
            </a:extLst>
          </p:cNvPr>
          <p:cNvSpPr/>
          <p:nvPr/>
        </p:nvSpPr>
        <p:spPr>
          <a:xfrm>
            <a:off x="2684748" y="401396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예약일자</a:t>
            </a:r>
          </a:p>
        </p:txBody>
      </p: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7397E4E7-FBBD-58AB-CFB3-B98EE056DA03}"/>
              </a:ext>
            </a:extLst>
          </p:cNvPr>
          <p:cNvSpPr/>
          <p:nvPr/>
        </p:nvSpPr>
        <p:spPr>
          <a:xfrm>
            <a:off x="3404828" y="401396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7243C73A-321F-4D02-C8F0-8EDE93EFF584}"/>
              </a:ext>
            </a:extLst>
          </p:cNvPr>
          <p:cNvSpPr/>
          <p:nvPr/>
        </p:nvSpPr>
        <p:spPr>
          <a:xfrm>
            <a:off x="4124908" y="401396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차량번호</a:t>
            </a:r>
          </a:p>
        </p:txBody>
      </p:sp>
      <p:sp>
        <p:nvSpPr>
          <p:cNvPr id="13" name="모서리가 둥근 직사각형 53">
            <a:extLst>
              <a:ext uri="{FF2B5EF4-FFF2-40B4-BE49-F238E27FC236}">
                <a16:creationId xmlns:a16="http://schemas.microsoft.com/office/drawing/2014/main" id="{0121A0CE-83EC-3DE1-B366-5362271DA7BD}"/>
              </a:ext>
            </a:extLst>
          </p:cNvPr>
          <p:cNvSpPr/>
          <p:nvPr/>
        </p:nvSpPr>
        <p:spPr>
          <a:xfrm>
            <a:off x="4844988" y="401396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4" name="모서리가 둥근 직사각형 53">
            <a:extLst>
              <a:ext uri="{FF2B5EF4-FFF2-40B4-BE49-F238E27FC236}">
                <a16:creationId xmlns:a16="http://schemas.microsoft.com/office/drawing/2014/main" id="{5E86C5CE-B683-A2D9-AA3E-55F3DD19D7D5}"/>
              </a:ext>
            </a:extLst>
          </p:cNvPr>
          <p:cNvSpPr/>
          <p:nvPr/>
        </p:nvSpPr>
        <p:spPr>
          <a:xfrm>
            <a:off x="5549685" y="401396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차량정보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1CC6524F-39E0-6CC1-A809-ACF7215B2F7A}"/>
              </a:ext>
            </a:extLst>
          </p:cNvPr>
          <p:cNvSpPr/>
          <p:nvPr/>
        </p:nvSpPr>
        <p:spPr>
          <a:xfrm>
            <a:off x="6254382" y="401396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17" name="모서리가 둥근 직사각형 53">
            <a:extLst>
              <a:ext uri="{FF2B5EF4-FFF2-40B4-BE49-F238E27FC236}">
                <a16:creationId xmlns:a16="http://schemas.microsoft.com/office/drawing/2014/main" id="{AB6D74AB-BFEB-894D-A76C-2348A33DB76E}"/>
              </a:ext>
            </a:extLst>
          </p:cNvPr>
          <p:cNvSpPr/>
          <p:nvPr/>
        </p:nvSpPr>
        <p:spPr>
          <a:xfrm>
            <a:off x="1964668" y="4249073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645A5A57-DA55-557A-C462-4648D24BAAE9}"/>
              </a:ext>
            </a:extLst>
          </p:cNvPr>
          <p:cNvSpPr/>
          <p:nvPr/>
        </p:nvSpPr>
        <p:spPr>
          <a:xfrm>
            <a:off x="2684748" y="4249073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20" name="모서리가 둥근 직사각형 53">
            <a:extLst>
              <a:ext uri="{FF2B5EF4-FFF2-40B4-BE49-F238E27FC236}">
                <a16:creationId xmlns:a16="http://schemas.microsoft.com/office/drawing/2014/main" id="{D627C04A-BB79-1086-F08F-3335A565D920}"/>
              </a:ext>
            </a:extLst>
          </p:cNvPr>
          <p:cNvSpPr/>
          <p:nvPr/>
        </p:nvSpPr>
        <p:spPr>
          <a:xfrm>
            <a:off x="1964668" y="3352994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22" name="모서리가 둥근 직사각형 53">
            <a:extLst>
              <a:ext uri="{FF2B5EF4-FFF2-40B4-BE49-F238E27FC236}">
                <a16:creationId xmlns:a16="http://schemas.microsoft.com/office/drawing/2014/main" id="{2296A685-6FED-4187-D1B7-16A7E62F3537}"/>
              </a:ext>
            </a:extLst>
          </p:cNvPr>
          <p:cNvSpPr/>
          <p:nvPr/>
        </p:nvSpPr>
        <p:spPr>
          <a:xfrm>
            <a:off x="2684747" y="3352994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28" name="모서리가 둥근 직사각형 57">
            <a:extLst>
              <a:ext uri="{FF2B5EF4-FFF2-40B4-BE49-F238E27FC236}">
                <a16:creationId xmlns:a16="http://schemas.microsoft.com/office/drawing/2014/main" id="{D656FAA3-CA77-79F6-2C4E-1158CDD0BD25}"/>
              </a:ext>
            </a:extLst>
          </p:cNvPr>
          <p:cNvSpPr/>
          <p:nvPr/>
        </p:nvSpPr>
        <p:spPr>
          <a:xfrm>
            <a:off x="776536" y="4535016"/>
            <a:ext cx="909875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기획서 등록</a:t>
            </a:r>
          </a:p>
        </p:txBody>
      </p:sp>
      <p:sp>
        <p:nvSpPr>
          <p:cNvPr id="29" name="모서리가 둥근 직사각형 57">
            <a:extLst>
              <a:ext uri="{FF2B5EF4-FFF2-40B4-BE49-F238E27FC236}">
                <a16:creationId xmlns:a16="http://schemas.microsoft.com/office/drawing/2014/main" id="{AC65402A-2C94-79CA-9D66-2D16A45F229C}"/>
              </a:ext>
            </a:extLst>
          </p:cNvPr>
          <p:cNvSpPr/>
          <p:nvPr/>
        </p:nvSpPr>
        <p:spPr>
          <a:xfrm>
            <a:off x="1738396" y="4535016"/>
            <a:ext cx="909875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12328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사이트관리자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96852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25328" y="-208382"/>
            <a:ext cx="244807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37031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6536" y="261789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기획서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6536" y="285929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640795" y="2329244"/>
            <a:ext cx="159847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517000" y="2453039"/>
            <a:ext cx="40743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396304" y="2573735"/>
            <a:ext cx="648828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83">
            <a:extLst>
              <a:ext uri="{FF2B5EF4-FFF2-40B4-BE49-F238E27FC236}">
                <a16:creationId xmlns:a16="http://schemas.microsoft.com/office/drawing/2014/main" id="{F584591A-24CE-9550-9521-2D0D02C5D179}"/>
              </a:ext>
            </a:extLst>
          </p:cNvPr>
          <p:cNvCxnSpPr>
            <a:cxnSpLocks/>
            <a:stCxn id="59" idx="2"/>
            <a:endCxn id="16" idx="1"/>
          </p:cNvCxnSpPr>
          <p:nvPr/>
        </p:nvCxnSpPr>
        <p:spPr>
          <a:xfrm rot="16200000" flipH="1">
            <a:off x="1230755" y="3049362"/>
            <a:ext cx="158568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6" name="모서리가 둥근 직사각형 53">
            <a:extLst>
              <a:ext uri="{FF2B5EF4-FFF2-40B4-BE49-F238E27FC236}">
                <a16:creationId xmlns:a16="http://schemas.microsoft.com/office/drawing/2014/main" id="{8B2BBCF5-FF84-A619-D815-54906BA6941B}"/>
              </a:ext>
            </a:extLst>
          </p:cNvPr>
          <p:cNvSpPr/>
          <p:nvPr/>
        </p:nvSpPr>
        <p:spPr>
          <a:xfrm>
            <a:off x="1388604" y="311253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기본정보</a:t>
            </a:r>
          </a:p>
        </p:txBody>
      </p:sp>
      <p:sp>
        <p:nvSpPr>
          <p:cNvPr id="19" name="모서리가 둥근 직사각형 53">
            <a:extLst>
              <a:ext uri="{FF2B5EF4-FFF2-40B4-BE49-F238E27FC236}">
                <a16:creationId xmlns:a16="http://schemas.microsoft.com/office/drawing/2014/main" id="{90404072-D7A0-87BC-5738-538DC4B4B26E}"/>
              </a:ext>
            </a:extLst>
          </p:cNvPr>
          <p:cNvSpPr/>
          <p:nvPr/>
        </p:nvSpPr>
        <p:spPr>
          <a:xfrm>
            <a:off x="1964668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등록일</a:t>
            </a:r>
          </a:p>
        </p:txBody>
      </p:sp>
      <p:cxnSp>
        <p:nvCxnSpPr>
          <p:cNvPr id="21" name="꺾인 연결선 83">
            <a:extLst>
              <a:ext uri="{FF2B5EF4-FFF2-40B4-BE49-F238E27FC236}">
                <a16:creationId xmlns:a16="http://schemas.microsoft.com/office/drawing/2014/main" id="{8E3CAAFE-B733-788B-3C84-7387E7F22C7C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1824342" y="3321087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3" name="모서리가 둥근 직사각형 53">
            <a:extLst>
              <a:ext uri="{FF2B5EF4-FFF2-40B4-BE49-F238E27FC236}">
                <a16:creationId xmlns:a16="http://schemas.microsoft.com/office/drawing/2014/main" id="{5C12FFA0-3524-8B66-9937-3B9BEB121CEA}"/>
              </a:ext>
            </a:extLst>
          </p:cNvPr>
          <p:cNvSpPr/>
          <p:nvPr/>
        </p:nvSpPr>
        <p:spPr>
          <a:xfrm>
            <a:off x="2689481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신청자</a:t>
            </a:r>
          </a:p>
        </p:txBody>
      </p:sp>
      <p:sp>
        <p:nvSpPr>
          <p:cNvPr id="24" name="모서리가 둥근 직사각형 53">
            <a:extLst>
              <a:ext uri="{FF2B5EF4-FFF2-40B4-BE49-F238E27FC236}">
                <a16:creationId xmlns:a16="http://schemas.microsoft.com/office/drawing/2014/main" id="{911B7DD3-ED67-AA20-4E8E-37E792718BB2}"/>
              </a:ext>
            </a:extLst>
          </p:cNvPr>
          <p:cNvSpPr/>
          <p:nvPr/>
        </p:nvSpPr>
        <p:spPr>
          <a:xfrm>
            <a:off x="3418005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명</a:t>
            </a:r>
          </a:p>
        </p:txBody>
      </p:sp>
      <p:sp>
        <p:nvSpPr>
          <p:cNvPr id="25" name="모서리가 둥근 직사각형 53">
            <a:extLst>
              <a:ext uri="{FF2B5EF4-FFF2-40B4-BE49-F238E27FC236}">
                <a16:creationId xmlns:a16="http://schemas.microsoft.com/office/drawing/2014/main" id="{6D9C6567-CF35-142D-1017-B75B510966D5}"/>
              </a:ext>
            </a:extLst>
          </p:cNvPr>
          <p:cNvSpPr/>
          <p:nvPr/>
        </p:nvSpPr>
        <p:spPr>
          <a:xfrm>
            <a:off x="4139535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연수기간</a:t>
            </a:r>
          </a:p>
        </p:txBody>
      </p: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C0DFD8EA-F759-08AC-AE5B-82E85F99B91E}"/>
              </a:ext>
            </a:extLst>
          </p:cNvPr>
          <p:cNvSpPr/>
          <p:nvPr/>
        </p:nvSpPr>
        <p:spPr>
          <a:xfrm>
            <a:off x="4853250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인원</a:t>
            </a:r>
          </a:p>
        </p:txBody>
      </p:sp>
      <p:sp>
        <p:nvSpPr>
          <p:cNvPr id="27" name="모서리가 둥근 직사각형 53">
            <a:extLst>
              <a:ext uri="{FF2B5EF4-FFF2-40B4-BE49-F238E27FC236}">
                <a16:creationId xmlns:a16="http://schemas.microsoft.com/office/drawing/2014/main" id="{4CD3C84E-6998-B84A-1C06-8D8615D7EB7E}"/>
              </a:ext>
            </a:extLst>
          </p:cNvPr>
          <p:cNvSpPr/>
          <p:nvPr/>
        </p:nvSpPr>
        <p:spPr>
          <a:xfrm>
            <a:off x="5568008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연수정보</a:t>
            </a:r>
          </a:p>
        </p:txBody>
      </p:sp>
      <p:sp>
        <p:nvSpPr>
          <p:cNvPr id="30" name="모서리가 둥근 직사각형 53">
            <a:extLst>
              <a:ext uri="{FF2B5EF4-FFF2-40B4-BE49-F238E27FC236}">
                <a16:creationId xmlns:a16="http://schemas.microsoft.com/office/drawing/2014/main" id="{7C329B3E-3F39-8707-1244-2687EA72BB22}"/>
              </a:ext>
            </a:extLst>
          </p:cNvPr>
          <p:cNvSpPr/>
          <p:nvPr/>
        </p:nvSpPr>
        <p:spPr>
          <a:xfrm>
            <a:off x="6277298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31" name="모서리가 둥근 직사각형 53">
            <a:extLst>
              <a:ext uri="{FF2B5EF4-FFF2-40B4-BE49-F238E27FC236}">
                <a16:creationId xmlns:a16="http://schemas.microsoft.com/office/drawing/2014/main" id="{AC5D3773-A17E-4BE2-58A7-3E5712164EB5}"/>
              </a:ext>
            </a:extLst>
          </p:cNvPr>
          <p:cNvSpPr/>
          <p:nvPr/>
        </p:nvSpPr>
        <p:spPr>
          <a:xfrm>
            <a:off x="7002218" y="3366737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32" name="꺾인 연결선 83">
            <a:extLst>
              <a:ext uri="{FF2B5EF4-FFF2-40B4-BE49-F238E27FC236}">
                <a16:creationId xmlns:a16="http://schemas.microsoft.com/office/drawing/2014/main" id="{6A644F47-C0E8-4E6F-63DB-00EB3B4979F5}"/>
              </a:ext>
            </a:extLst>
          </p:cNvPr>
          <p:cNvCxnSpPr>
            <a:cxnSpLocks/>
            <a:stCxn id="59" idx="2"/>
            <a:endCxn id="33" idx="1"/>
          </p:cNvCxnSpPr>
          <p:nvPr/>
        </p:nvCxnSpPr>
        <p:spPr>
          <a:xfrm rot="16200000" flipH="1">
            <a:off x="984764" y="3295353"/>
            <a:ext cx="65055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33" name="모서리가 둥근 직사각형 53">
            <a:extLst>
              <a:ext uri="{FF2B5EF4-FFF2-40B4-BE49-F238E27FC236}">
                <a16:creationId xmlns:a16="http://schemas.microsoft.com/office/drawing/2014/main" id="{A53570D4-DB04-4972-EAA5-77010BC75BE2}"/>
              </a:ext>
            </a:extLst>
          </p:cNvPr>
          <p:cNvSpPr/>
          <p:nvPr/>
        </p:nvSpPr>
        <p:spPr>
          <a:xfrm>
            <a:off x="1388604" y="3604517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대상자</a:t>
            </a:r>
          </a:p>
        </p:txBody>
      </p:sp>
      <p:sp>
        <p:nvSpPr>
          <p:cNvPr id="34" name="모서리가 둥근 직사각형 53">
            <a:extLst>
              <a:ext uri="{FF2B5EF4-FFF2-40B4-BE49-F238E27FC236}">
                <a16:creationId xmlns:a16="http://schemas.microsoft.com/office/drawing/2014/main" id="{55A2ECB6-97BA-7DBF-6D90-DAA92D9CE067}"/>
              </a:ext>
            </a:extLst>
          </p:cNvPr>
          <p:cNvSpPr/>
          <p:nvPr/>
        </p:nvSpPr>
        <p:spPr>
          <a:xfrm>
            <a:off x="1964668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cxnSp>
        <p:nvCxnSpPr>
          <p:cNvPr id="35" name="꺾인 연결선 83">
            <a:extLst>
              <a:ext uri="{FF2B5EF4-FFF2-40B4-BE49-F238E27FC236}">
                <a16:creationId xmlns:a16="http://schemas.microsoft.com/office/drawing/2014/main" id="{8A87C53F-5EA4-F20B-F05B-E4B0FF66B27B}"/>
              </a:ext>
            </a:extLst>
          </p:cNvPr>
          <p:cNvCxnSpPr>
            <a:cxnSpLocks/>
            <a:stCxn id="33" idx="2"/>
            <a:endCxn id="34" idx="1"/>
          </p:cNvCxnSpPr>
          <p:nvPr/>
        </p:nvCxnSpPr>
        <p:spPr>
          <a:xfrm rot="16200000" flipH="1">
            <a:off x="1824342" y="3813069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36" name="모서리가 둥근 직사각형 53">
            <a:extLst>
              <a:ext uri="{FF2B5EF4-FFF2-40B4-BE49-F238E27FC236}">
                <a16:creationId xmlns:a16="http://schemas.microsoft.com/office/drawing/2014/main" id="{3F7113D8-5FBB-3E35-1589-567BA94F8408}"/>
              </a:ext>
            </a:extLst>
          </p:cNvPr>
          <p:cNvSpPr/>
          <p:nvPr/>
        </p:nvSpPr>
        <p:spPr>
          <a:xfrm>
            <a:off x="2691616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53">
            <a:extLst>
              <a:ext uri="{FF2B5EF4-FFF2-40B4-BE49-F238E27FC236}">
                <a16:creationId xmlns:a16="http://schemas.microsoft.com/office/drawing/2014/main" id="{B4D61D9C-58A7-CD6F-1B87-C53BCB9C7FF6}"/>
              </a:ext>
            </a:extLst>
          </p:cNvPr>
          <p:cNvSpPr/>
          <p:nvPr/>
        </p:nvSpPr>
        <p:spPr>
          <a:xfrm>
            <a:off x="3399857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sp>
        <p:nvSpPr>
          <p:cNvPr id="39" name="모서리가 둥근 직사각형 53">
            <a:extLst>
              <a:ext uri="{FF2B5EF4-FFF2-40B4-BE49-F238E27FC236}">
                <a16:creationId xmlns:a16="http://schemas.microsoft.com/office/drawing/2014/main" id="{167FCCDE-1BBD-47E8-DDF3-2B278AECCC69}"/>
              </a:ext>
            </a:extLst>
          </p:cNvPr>
          <p:cNvSpPr/>
          <p:nvPr/>
        </p:nvSpPr>
        <p:spPr>
          <a:xfrm>
            <a:off x="4108098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</a:p>
        </p:txBody>
      </p:sp>
      <p:sp>
        <p:nvSpPr>
          <p:cNvPr id="40" name="모서리가 둥근 직사각형 53">
            <a:extLst>
              <a:ext uri="{FF2B5EF4-FFF2-40B4-BE49-F238E27FC236}">
                <a16:creationId xmlns:a16="http://schemas.microsoft.com/office/drawing/2014/main" id="{B14C2913-9A06-A15B-FCD0-80E78772A8F9}"/>
              </a:ext>
            </a:extLst>
          </p:cNvPr>
          <p:cNvSpPr/>
          <p:nvPr/>
        </p:nvSpPr>
        <p:spPr>
          <a:xfrm>
            <a:off x="4841294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비밀번호</a:t>
            </a:r>
          </a:p>
        </p:txBody>
      </p:sp>
      <p:sp>
        <p:nvSpPr>
          <p:cNvPr id="41" name="모서리가 둥근 직사각형 53">
            <a:extLst>
              <a:ext uri="{FF2B5EF4-FFF2-40B4-BE49-F238E27FC236}">
                <a16:creationId xmlns:a16="http://schemas.microsoft.com/office/drawing/2014/main" id="{9CEFFB24-5AFC-FD80-DEC5-2AD049EF1D61}"/>
              </a:ext>
            </a:extLst>
          </p:cNvPr>
          <p:cNvSpPr/>
          <p:nvPr/>
        </p:nvSpPr>
        <p:spPr>
          <a:xfrm>
            <a:off x="5545423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42" name="모서리가 둥근 직사각형 53">
            <a:extLst>
              <a:ext uri="{FF2B5EF4-FFF2-40B4-BE49-F238E27FC236}">
                <a16:creationId xmlns:a16="http://schemas.microsoft.com/office/drawing/2014/main" id="{E37269C6-A5D1-074D-D822-ABB5280A371D}"/>
              </a:ext>
            </a:extLst>
          </p:cNvPr>
          <p:cNvSpPr/>
          <p:nvPr/>
        </p:nvSpPr>
        <p:spPr>
          <a:xfrm>
            <a:off x="6270861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</a:t>
            </a:r>
          </a:p>
        </p:txBody>
      </p:sp>
      <p:sp>
        <p:nvSpPr>
          <p:cNvPr id="43" name="모서리가 둥근 직사각형 53">
            <a:extLst>
              <a:ext uri="{FF2B5EF4-FFF2-40B4-BE49-F238E27FC236}">
                <a16:creationId xmlns:a16="http://schemas.microsoft.com/office/drawing/2014/main" id="{23AC3426-298F-7B9C-CDCF-F4F4288CC494}"/>
              </a:ext>
            </a:extLst>
          </p:cNvPr>
          <p:cNvSpPr/>
          <p:nvPr/>
        </p:nvSpPr>
        <p:spPr>
          <a:xfrm>
            <a:off x="6986588" y="3858719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33086537-6DA6-9391-BD1B-2B69E5855977}"/>
              </a:ext>
            </a:extLst>
          </p:cNvPr>
          <p:cNvSpPr/>
          <p:nvPr/>
        </p:nvSpPr>
        <p:spPr>
          <a:xfrm>
            <a:off x="2681666" y="4095929"/>
            <a:ext cx="100086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 양식 다운로드</a:t>
            </a: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128EF6EB-0D18-0D14-939C-F818B2F43D5E}"/>
              </a:ext>
            </a:extLst>
          </p:cNvPr>
          <p:cNvSpPr/>
          <p:nvPr/>
        </p:nvSpPr>
        <p:spPr>
          <a:xfrm>
            <a:off x="3737646" y="4095929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엑셀 업로드</a:t>
            </a: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id="{7A59FA81-1589-D728-A8D8-0457319B12F7}"/>
              </a:ext>
            </a:extLst>
          </p:cNvPr>
          <p:cNvSpPr/>
          <p:nvPr/>
        </p:nvSpPr>
        <p:spPr>
          <a:xfrm>
            <a:off x="1964668" y="4095929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삭제</a:t>
            </a:r>
          </a:p>
        </p:txBody>
      </p:sp>
      <p:sp>
        <p:nvSpPr>
          <p:cNvPr id="48" name="모서리가 둥근 직사각형 53">
            <a:extLst>
              <a:ext uri="{FF2B5EF4-FFF2-40B4-BE49-F238E27FC236}">
                <a16:creationId xmlns:a16="http://schemas.microsoft.com/office/drawing/2014/main" id="{6057F2C7-A319-BB90-3EA9-2B1DF6404513}"/>
              </a:ext>
            </a:extLst>
          </p:cNvPr>
          <p:cNvSpPr/>
          <p:nvPr/>
        </p:nvSpPr>
        <p:spPr>
          <a:xfrm>
            <a:off x="4449899" y="4095929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49" name="모서리가 둥근 직사각형 53">
            <a:extLst>
              <a:ext uri="{FF2B5EF4-FFF2-40B4-BE49-F238E27FC236}">
                <a16:creationId xmlns:a16="http://schemas.microsoft.com/office/drawing/2014/main" id="{9287291B-156B-2206-8E04-91E063F37B17}"/>
              </a:ext>
            </a:extLst>
          </p:cNvPr>
          <p:cNvSpPr/>
          <p:nvPr/>
        </p:nvSpPr>
        <p:spPr>
          <a:xfrm>
            <a:off x="5162152" y="4095929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52" name="꺾인 연결선 83">
            <a:extLst>
              <a:ext uri="{FF2B5EF4-FFF2-40B4-BE49-F238E27FC236}">
                <a16:creationId xmlns:a16="http://schemas.microsoft.com/office/drawing/2014/main" id="{54556FAD-B1E3-6E52-A26F-51DD3926142E}"/>
              </a:ext>
            </a:extLst>
          </p:cNvPr>
          <p:cNvCxnSpPr>
            <a:cxnSpLocks/>
            <a:stCxn id="59" idx="2"/>
            <a:endCxn id="53" idx="1"/>
          </p:cNvCxnSpPr>
          <p:nvPr/>
        </p:nvCxnSpPr>
        <p:spPr>
          <a:xfrm rot="16200000" flipH="1">
            <a:off x="620453" y="3659664"/>
            <a:ext cx="1379172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53" name="모서리가 둥근 직사각형 53">
            <a:extLst>
              <a:ext uri="{FF2B5EF4-FFF2-40B4-BE49-F238E27FC236}">
                <a16:creationId xmlns:a16="http://schemas.microsoft.com/office/drawing/2014/main" id="{F022BDB8-7CCF-2834-5F27-07F51C880DE6}"/>
              </a:ext>
            </a:extLst>
          </p:cNvPr>
          <p:cNvSpPr/>
          <p:nvPr/>
        </p:nvSpPr>
        <p:spPr>
          <a:xfrm>
            <a:off x="1388604" y="43331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예약 정보</a:t>
            </a:r>
          </a:p>
        </p:txBody>
      </p:sp>
      <p:sp>
        <p:nvSpPr>
          <p:cNvPr id="55" name="모서리가 둥근 직사각형 53">
            <a:extLst>
              <a:ext uri="{FF2B5EF4-FFF2-40B4-BE49-F238E27FC236}">
                <a16:creationId xmlns:a16="http://schemas.microsoft.com/office/drawing/2014/main" id="{C48C5ECA-3DFA-34F8-426F-16A214125685}"/>
              </a:ext>
            </a:extLst>
          </p:cNvPr>
          <p:cNvSpPr/>
          <p:nvPr/>
        </p:nvSpPr>
        <p:spPr>
          <a:xfrm>
            <a:off x="1964668" y="4587341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조감도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6" name="꺾인 연결선 83">
            <a:extLst>
              <a:ext uri="{FF2B5EF4-FFF2-40B4-BE49-F238E27FC236}">
                <a16:creationId xmlns:a16="http://schemas.microsoft.com/office/drawing/2014/main" id="{8C849957-4180-A595-6501-1E63CC8ED83A}"/>
              </a:ext>
            </a:extLst>
          </p:cNvPr>
          <p:cNvCxnSpPr>
            <a:cxnSpLocks/>
            <a:stCxn id="53" idx="2"/>
            <a:endCxn id="55" idx="1"/>
          </p:cNvCxnSpPr>
          <p:nvPr/>
        </p:nvCxnSpPr>
        <p:spPr>
          <a:xfrm rot="16200000" flipH="1">
            <a:off x="1824342" y="4541691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57" name="모서리가 둥근 직사각형 53">
            <a:extLst>
              <a:ext uri="{FF2B5EF4-FFF2-40B4-BE49-F238E27FC236}">
                <a16:creationId xmlns:a16="http://schemas.microsoft.com/office/drawing/2014/main" id="{95DAD4E6-9930-3961-66FF-4DD515BCEFD0}"/>
              </a:ext>
            </a:extLst>
          </p:cNvPr>
          <p:cNvSpPr/>
          <p:nvPr/>
        </p:nvSpPr>
        <p:spPr>
          <a:xfrm>
            <a:off x="2468724" y="48334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FDCDF0D2-3512-BB2B-43F7-CE9C34B992F6}"/>
              </a:ext>
            </a:extLst>
          </p:cNvPr>
          <p:cNvSpPr/>
          <p:nvPr/>
        </p:nvSpPr>
        <p:spPr>
          <a:xfrm>
            <a:off x="3197248" y="48334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호실</a:t>
            </a:r>
          </a:p>
        </p:txBody>
      </p:sp>
      <p:sp>
        <p:nvSpPr>
          <p:cNvPr id="62" name="모서리가 둥근 직사각형 53">
            <a:extLst>
              <a:ext uri="{FF2B5EF4-FFF2-40B4-BE49-F238E27FC236}">
                <a16:creationId xmlns:a16="http://schemas.microsoft.com/office/drawing/2014/main" id="{1C600E0F-FB05-ECE6-76C2-1904AD6CA133}"/>
              </a:ext>
            </a:extLst>
          </p:cNvPr>
          <p:cNvSpPr/>
          <p:nvPr/>
        </p:nvSpPr>
        <p:spPr>
          <a:xfrm>
            <a:off x="3918778" y="48334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9A750EC0-047D-4A76-5AC9-830AF67DDDD4}"/>
              </a:ext>
            </a:extLst>
          </p:cNvPr>
          <p:cNvSpPr/>
          <p:nvPr/>
        </p:nvSpPr>
        <p:spPr>
          <a:xfrm>
            <a:off x="4632493" y="48334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성별설정</a:t>
            </a: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2633F12D-4953-4CE4-66A5-AE820C463804}"/>
              </a:ext>
            </a:extLst>
          </p:cNvPr>
          <p:cNvSpPr/>
          <p:nvPr/>
        </p:nvSpPr>
        <p:spPr>
          <a:xfrm>
            <a:off x="1964668" y="556751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67" name="모서리가 둥근 직사각형 53">
            <a:extLst>
              <a:ext uri="{FF2B5EF4-FFF2-40B4-BE49-F238E27FC236}">
                <a16:creationId xmlns:a16="http://schemas.microsoft.com/office/drawing/2014/main" id="{90A9536D-ACAB-A3DA-56AD-CC89CE27CC36}"/>
              </a:ext>
            </a:extLst>
          </p:cNvPr>
          <p:cNvSpPr/>
          <p:nvPr/>
        </p:nvSpPr>
        <p:spPr>
          <a:xfrm>
            <a:off x="2689588" y="556751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68" name="꺾인 연결선 83">
            <a:extLst>
              <a:ext uri="{FF2B5EF4-FFF2-40B4-BE49-F238E27FC236}">
                <a16:creationId xmlns:a16="http://schemas.microsoft.com/office/drawing/2014/main" id="{50DE41ED-AD31-3FD8-2EB4-A1C7C5427F05}"/>
              </a:ext>
            </a:extLst>
          </p:cNvPr>
          <p:cNvCxnSpPr>
            <a:cxnSpLocks/>
            <a:stCxn id="55" idx="2"/>
            <a:endCxn id="57" idx="1"/>
          </p:cNvCxnSpPr>
          <p:nvPr/>
        </p:nvCxnSpPr>
        <p:spPr>
          <a:xfrm rot="16200000" flipH="1">
            <a:off x="2311887" y="4771276"/>
            <a:ext cx="151420" cy="16225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6" name="모서리가 둥근 직사각형 53">
            <a:extLst>
              <a:ext uri="{FF2B5EF4-FFF2-40B4-BE49-F238E27FC236}">
                <a16:creationId xmlns:a16="http://schemas.microsoft.com/office/drawing/2014/main" id="{EB70B25E-4FD1-ADE9-2791-2B41C7F1EF13}"/>
              </a:ext>
            </a:extLst>
          </p:cNvPr>
          <p:cNvSpPr/>
          <p:nvPr/>
        </p:nvSpPr>
        <p:spPr>
          <a:xfrm>
            <a:off x="1964668" y="507064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객실정보</a:t>
            </a:r>
          </a:p>
        </p:txBody>
      </p:sp>
      <p:sp>
        <p:nvSpPr>
          <p:cNvPr id="77" name="모서리가 둥근 직사각형 53">
            <a:extLst>
              <a:ext uri="{FF2B5EF4-FFF2-40B4-BE49-F238E27FC236}">
                <a16:creationId xmlns:a16="http://schemas.microsoft.com/office/drawing/2014/main" id="{2399B2BE-9C4D-20C8-43C1-ABED090B0C81}"/>
              </a:ext>
            </a:extLst>
          </p:cNvPr>
          <p:cNvSpPr/>
          <p:nvPr/>
        </p:nvSpPr>
        <p:spPr>
          <a:xfrm>
            <a:off x="2468724" y="5316743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이미지</a:t>
            </a:r>
          </a:p>
        </p:txBody>
      </p:sp>
      <p:cxnSp>
        <p:nvCxnSpPr>
          <p:cNvPr id="78" name="꺾인 연결선 83">
            <a:extLst>
              <a:ext uri="{FF2B5EF4-FFF2-40B4-BE49-F238E27FC236}">
                <a16:creationId xmlns:a16="http://schemas.microsoft.com/office/drawing/2014/main" id="{A24A18CF-FD1B-2E30-479F-128F75D19106}"/>
              </a:ext>
            </a:extLst>
          </p:cNvPr>
          <p:cNvCxnSpPr>
            <a:cxnSpLocks/>
            <a:stCxn id="76" idx="2"/>
            <a:endCxn id="77" idx="1"/>
          </p:cNvCxnSpPr>
          <p:nvPr/>
        </p:nvCxnSpPr>
        <p:spPr>
          <a:xfrm rot="16200000" flipH="1">
            <a:off x="2311887" y="5254582"/>
            <a:ext cx="151420" cy="162254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79" name="꺾인 연결선 83">
            <a:extLst>
              <a:ext uri="{FF2B5EF4-FFF2-40B4-BE49-F238E27FC236}">
                <a16:creationId xmlns:a16="http://schemas.microsoft.com/office/drawing/2014/main" id="{CA83B2B1-1C91-5455-14B2-EC84F3D84CDE}"/>
              </a:ext>
            </a:extLst>
          </p:cNvPr>
          <p:cNvCxnSpPr>
            <a:cxnSpLocks/>
            <a:stCxn id="53" idx="2"/>
            <a:endCxn id="76" idx="1"/>
          </p:cNvCxnSpPr>
          <p:nvPr/>
        </p:nvCxnSpPr>
        <p:spPr>
          <a:xfrm rot="16200000" flipH="1">
            <a:off x="1582689" y="4783344"/>
            <a:ext cx="642832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80" name="모서리가 둥근 직사각형 53">
            <a:extLst>
              <a:ext uri="{FF2B5EF4-FFF2-40B4-BE49-F238E27FC236}">
                <a16:creationId xmlns:a16="http://schemas.microsoft.com/office/drawing/2014/main" id="{9F1DBCFD-47D2-7570-86E3-BB580AD32AC2}"/>
              </a:ext>
            </a:extLst>
          </p:cNvPr>
          <p:cNvSpPr/>
          <p:nvPr/>
        </p:nvSpPr>
        <p:spPr>
          <a:xfrm>
            <a:off x="3181897" y="5316743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객실정보</a:t>
            </a:r>
          </a:p>
        </p:txBody>
      </p:sp>
      <p:sp>
        <p:nvSpPr>
          <p:cNvPr id="81" name="모서리가 둥근 직사각형 53">
            <a:extLst>
              <a:ext uri="{FF2B5EF4-FFF2-40B4-BE49-F238E27FC236}">
                <a16:creationId xmlns:a16="http://schemas.microsoft.com/office/drawing/2014/main" id="{2AADDF00-564E-E0B0-5B91-14D665845C1F}"/>
              </a:ext>
            </a:extLst>
          </p:cNvPr>
          <p:cNvSpPr/>
          <p:nvPr/>
        </p:nvSpPr>
        <p:spPr>
          <a:xfrm>
            <a:off x="5348228" y="483343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예약설정</a:t>
            </a:r>
          </a:p>
        </p:txBody>
      </p:sp>
    </p:spTree>
    <p:extLst>
      <p:ext uri="{BB962C8B-B14F-4D97-AF65-F5344CB8AC3E}">
        <p14:creationId xmlns:p14="http://schemas.microsoft.com/office/powerpoint/2010/main" val="121754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535951"/>
              </p:ext>
            </p:extLst>
          </p:nvPr>
        </p:nvGraphicFramePr>
        <p:xfrm>
          <a:off x="165100" y="1183340"/>
          <a:ext cx="9575799" cy="3380414"/>
        </p:xfrm>
        <a:graphic>
          <a:graphicData uri="http://schemas.openxmlformats.org/drawingml/2006/table">
            <a:tbl>
              <a:tblPr/>
              <a:tblGrid>
                <a:gridCol w="130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6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221">
                <a:tc gridSpan="4"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문서이력표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3177" marR="53177" marT="42541" marB="42541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3177" marR="53177" marT="42541" marB="42541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3177" marR="53177" marT="42541" marB="42541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62">
                <a:tc gridSpan="4">
                  <a:txBody>
                    <a:bodyPr/>
                    <a:lstStyle/>
                    <a:p>
                      <a:pPr marL="0" marR="0" lvl="0" indent="0" algn="l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스마트시설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3177" marR="53177" marT="42541" marB="42541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6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문서버젼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개정일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개정내용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1.0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2025.03.17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최초작성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나눔고딕" pitchFamily="50" charset="-127"/>
                          <a:ea typeface="나눔고딕" pitchFamily="50" charset="-127"/>
                        </a:rPr>
                        <a:t>최성열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941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48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사이트관리자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60848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43330" y="-226384"/>
            <a:ext cx="208803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33430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6536" y="258189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기획서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6536" y="2823287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연수신청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640795" y="2293240"/>
            <a:ext cx="159847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517000" y="2417035"/>
            <a:ext cx="40743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396304" y="2537731"/>
            <a:ext cx="648828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83">
            <a:extLst>
              <a:ext uri="{FF2B5EF4-FFF2-40B4-BE49-F238E27FC236}">
                <a16:creationId xmlns:a16="http://schemas.microsoft.com/office/drawing/2014/main" id="{F584591A-24CE-9550-9521-2D0D02C5D179}"/>
              </a:ext>
            </a:extLst>
          </p:cNvPr>
          <p:cNvCxnSpPr>
            <a:cxnSpLocks/>
            <a:stCxn id="59" idx="2"/>
            <a:endCxn id="75" idx="1"/>
          </p:cNvCxnSpPr>
          <p:nvPr/>
        </p:nvCxnSpPr>
        <p:spPr>
          <a:xfrm rot="16200000" flipH="1">
            <a:off x="1230755" y="3013358"/>
            <a:ext cx="158568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32" name="꺾인 연결선 83">
            <a:extLst>
              <a:ext uri="{FF2B5EF4-FFF2-40B4-BE49-F238E27FC236}">
                <a16:creationId xmlns:a16="http://schemas.microsoft.com/office/drawing/2014/main" id="{6A644F47-C0E8-4E6F-63DB-00EB3B4979F5}"/>
              </a:ext>
            </a:extLst>
          </p:cNvPr>
          <p:cNvCxnSpPr>
            <a:cxnSpLocks/>
            <a:stCxn id="59" idx="2"/>
            <a:endCxn id="82" idx="1"/>
          </p:cNvCxnSpPr>
          <p:nvPr/>
        </p:nvCxnSpPr>
        <p:spPr>
          <a:xfrm rot="16200000" flipH="1">
            <a:off x="1116214" y="3127899"/>
            <a:ext cx="387651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52" name="꺾인 연결선 83">
            <a:extLst>
              <a:ext uri="{FF2B5EF4-FFF2-40B4-BE49-F238E27FC236}">
                <a16:creationId xmlns:a16="http://schemas.microsoft.com/office/drawing/2014/main" id="{54556FAD-B1E3-6E52-A26F-51DD3926142E}"/>
              </a:ext>
            </a:extLst>
          </p:cNvPr>
          <p:cNvCxnSpPr>
            <a:cxnSpLocks/>
            <a:stCxn id="59" idx="2"/>
            <a:endCxn id="83" idx="1"/>
          </p:cNvCxnSpPr>
          <p:nvPr/>
        </p:nvCxnSpPr>
        <p:spPr>
          <a:xfrm rot="16200000" flipH="1">
            <a:off x="993542" y="3250571"/>
            <a:ext cx="632995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" name="모서리가 둥근 직사각형 53">
            <a:extLst>
              <a:ext uri="{FF2B5EF4-FFF2-40B4-BE49-F238E27FC236}">
                <a16:creationId xmlns:a16="http://schemas.microsoft.com/office/drawing/2014/main" id="{3DA0BD9E-B9C6-2AA1-2BB3-5869D90FD37B}"/>
              </a:ext>
            </a:extLst>
          </p:cNvPr>
          <p:cNvSpPr/>
          <p:nvPr/>
        </p:nvSpPr>
        <p:spPr>
          <a:xfrm>
            <a:off x="1388604" y="379630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예약 정보</a:t>
            </a:r>
          </a:p>
        </p:txBody>
      </p:sp>
      <p:sp>
        <p:nvSpPr>
          <p:cNvPr id="4" name="모서리가 둥근 직사각형 53">
            <a:extLst>
              <a:ext uri="{FF2B5EF4-FFF2-40B4-BE49-F238E27FC236}">
                <a16:creationId xmlns:a16="http://schemas.microsoft.com/office/drawing/2014/main" id="{D2EF112B-1190-BB87-A655-CB969CE2AB6E}"/>
              </a:ext>
            </a:extLst>
          </p:cNvPr>
          <p:cNvSpPr/>
          <p:nvPr/>
        </p:nvSpPr>
        <p:spPr>
          <a:xfrm>
            <a:off x="1964668" y="405050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예약</a:t>
            </a:r>
          </a:p>
        </p:txBody>
      </p:sp>
      <p:cxnSp>
        <p:nvCxnSpPr>
          <p:cNvPr id="5" name="꺾인 연결선 83">
            <a:extLst>
              <a:ext uri="{FF2B5EF4-FFF2-40B4-BE49-F238E27FC236}">
                <a16:creationId xmlns:a16="http://schemas.microsoft.com/office/drawing/2014/main" id="{4B769E50-7783-881B-2BC2-F74CC134540B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824342" y="4004854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6D433D68-866D-6428-A4DC-25436C05B161}"/>
              </a:ext>
            </a:extLst>
          </p:cNvPr>
          <p:cNvSpPr/>
          <p:nvPr/>
        </p:nvSpPr>
        <p:spPr>
          <a:xfrm>
            <a:off x="2427595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cxnSp>
        <p:nvCxnSpPr>
          <p:cNvPr id="7" name="꺾인 연결선 83">
            <a:extLst>
              <a:ext uri="{FF2B5EF4-FFF2-40B4-BE49-F238E27FC236}">
                <a16:creationId xmlns:a16="http://schemas.microsoft.com/office/drawing/2014/main" id="{8EED5352-4A3C-8BD8-D9A4-0FBA2498DD74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16200000" flipH="1">
            <a:off x="2295690" y="4250635"/>
            <a:ext cx="142685" cy="12112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9" name="모서리가 둥근 직사각형 53">
            <a:extLst>
              <a:ext uri="{FF2B5EF4-FFF2-40B4-BE49-F238E27FC236}">
                <a16:creationId xmlns:a16="http://schemas.microsoft.com/office/drawing/2014/main" id="{04352A91-A2B2-07E1-F6FD-BD2712E39561}"/>
              </a:ext>
            </a:extLst>
          </p:cNvPr>
          <p:cNvSpPr/>
          <p:nvPr/>
        </p:nvSpPr>
        <p:spPr>
          <a:xfrm>
            <a:off x="4575858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연수일자</a:t>
            </a:r>
          </a:p>
        </p:txBody>
      </p: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2426A4B8-285D-5C84-F6B5-FF689F7EC082}"/>
              </a:ext>
            </a:extLst>
          </p:cNvPr>
          <p:cNvSpPr/>
          <p:nvPr/>
        </p:nvSpPr>
        <p:spPr>
          <a:xfrm>
            <a:off x="5299801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시간표</a:t>
            </a:r>
          </a:p>
        </p:txBody>
      </p:sp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6172B969-FDF4-5E3B-BE90-4E25E018B547}"/>
              </a:ext>
            </a:extLst>
          </p:cNvPr>
          <p:cNvSpPr/>
          <p:nvPr/>
        </p:nvSpPr>
        <p:spPr>
          <a:xfrm>
            <a:off x="5765725" y="4523986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에약일자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꺾인 연결선 83">
            <a:extLst>
              <a:ext uri="{FF2B5EF4-FFF2-40B4-BE49-F238E27FC236}">
                <a16:creationId xmlns:a16="http://schemas.microsoft.com/office/drawing/2014/main" id="{CB990B93-5FE1-EC1C-4B2B-7EED840DE4DF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5632942" y="4485878"/>
            <a:ext cx="141445" cy="124122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4" name="모서리가 둥근 직사각형 53">
            <a:extLst>
              <a:ext uri="{FF2B5EF4-FFF2-40B4-BE49-F238E27FC236}">
                <a16:creationId xmlns:a16="http://schemas.microsoft.com/office/drawing/2014/main" id="{543355E6-8407-3E27-DBCB-981C5A0CE761}"/>
              </a:ext>
            </a:extLst>
          </p:cNvPr>
          <p:cNvSpPr/>
          <p:nvPr/>
        </p:nvSpPr>
        <p:spPr>
          <a:xfrm>
            <a:off x="6490934" y="4523986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오전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</a:p>
        </p:txBody>
      </p: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4607F092-196D-9DA4-D150-F77C2CCE3E7D}"/>
              </a:ext>
            </a:extLst>
          </p:cNvPr>
          <p:cNvSpPr/>
          <p:nvPr/>
        </p:nvSpPr>
        <p:spPr>
          <a:xfrm>
            <a:off x="7205966" y="4523986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예약시간</a:t>
            </a:r>
          </a:p>
        </p:txBody>
      </p:sp>
      <p:sp>
        <p:nvSpPr>
          <p:cNvPr id="17" name="모서리가 둥근 직사각형 53">
            <a:extLst>
              <a:ext uri="{FF2B5EF4-FFF2-40B4-BE49-F238E27FC236}">
                <a16:creationId xmlns:a16="http://schemas.microsoft.com/office/drawing/2014/main" id="{9281B580-D885-5A03-FF2E-CCE68FD347C3}"/>
              </a:ext>
            </a:extLst>
          </p:cNvPr>
          <p:cNvSpPr/>
          <p:nvPr/>
        </p:nvSpPr>
        <p:spPr>
          <a:xfrm>
            <a:off x="7916552" y="4523986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F2FBDA68-38BB-84E2-A3FC-384418277C1F}"/>
              </a:ext>
            </a:extLst>
          </p:cNvPr>
          <p:cNvSpPr/>
          <p:nvPr/>
        </p:nvSpPr>
        <p:spPr>
          <a:xfrm>
            <a:off x="3849938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20" name="모서리가 둥근 직사각형 53">
            <a:extLst>
              <a:ext uri="{FF2B5EF4-FFF2-40B4-BE49-F238E27FC236}">
                <a16:creationId xmlns:a16="http://schemas.microsoft.com/office/drawing/2014/main" id="{80E3DB8E-3B2C-2F15-DC4D-2F3D5C323FE6}"/>
              </a:ext>
            </a:extLst>
          </p:cNvPr>
          <p:cNvSpPr/>
          <p:nvPr/>
        </p:nvSpPr>
        <p:spPr>
          <a:xfrm>
            <a:off x="1964668" y="4545124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목록</a:t>
            </a:r>
          </a:p>
        </p:txBody>
      </p:sp>
      <p:cxnSp>
        <p:nvCxnSpPr>
          <p:cNvPr id="22" name="꺾인 연결선 83">
            <a:extLst>
              <a:ext uri="{FF2B5EF4-FFF2-40B4-BE49-F238E27FC236}">
                <a16:creationId xmlns:a16="http://schemas.microsoft.com/office/drawing/2014/main" id="{AA503639-75D7-5036-75C2-2F4E0FFB73F0}"/>
              </a:ext>
            </a:extLst>
          </p:cNvPr>
          <p:cNvCxnSpPr>
            <a:cxnSpLocks/>
            <a:stCxn id="2" idx="2"/>
            <a:endCxn id="20" idx="1"/>
          </p:cNvCxnSpPr>
          <p:nvPr/>
        </p:nvCxnSpPr>
        <p:spPr>
          <a:xfrm rot="16200000" flipH="1">
            <a:off x="1577032" y="4252164"/>
            <a:ext cx="65414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8" name="모서리가 둥근 직사각형 53">
            <a:extLst>
              <a:ext uri="{FF2B5EF4-FFF2-40B4-BE49-F238E27FC236}">
                <a16:creationId xmlns:a16="http://schemas.microsoft.com/office/drawing/2014/main" id="{A32FFAE3-43EB-0BDB-BA63-1371E0ED186B}"/>
              </a:ext>
            </a:extLst>
          </p:cNvPr>
          <p:cNvSpPr/>
          <p:nvPr/>
        </p:nvSpPr>
        <p:spPr>
          <a:xfrm>
            <a:off x="2427595" y="47824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cxnSp>
        <p:nvCxnSpPr>
          <p:cNvPr id="29" name="꺾인 연결선 83">
            <a:extLst>
              <a:ext uri="{FF2B5EF4-FFF2-40B4-BE49-F238E27FC236}">
                <a16:creationId xmlns:a16="http://schemas.microsoft.com/office/drawing/2014/main" id="{84916C98-3714-D9C0-CB5F-6BFE92426DA4}"/>
              </a:ext>
            </a:extLst>
          </p:cNvPr>
          <p:cNvCxnSpPr>
            <a:cxnSpLocks/>
            <a:stCxn id="20" idx="2"/>
            <a:endCxn id="28" idx="1"/>
          </p:cNvCxnSpPr>
          <p:nvPr/>
        </p:nvCxnSpPr>
        <p:spPr>
          <a:xfrm rot="16200000" flipH="1">
            <a:off x="2295690" y="4745255"/>
            <a:ext cx="142685" cy="12112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50" name="모서리가 둥근 직사각형 53">
            <a:extLst>
              <a:ext uri="{FF2B5EF4-FFF2-40B4-BE49-F238E27FC236}">
                <a16:creationId xmlns:a16="http://schemas.microsoft.com/office/drawing/2014/main" id="{40E74C78-CCAF-322C-3C31-EA5F23A7F5A0}"/>
              </a:ext>
            </a:extLst>
          </p:cNvPr>
          <p:cNvSpPr/>
          <p:nvPr/>
        </p:nvSpPr>
        <p:spPr>
          <a:xfrm>
            <a:off x="3147629" y="47824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모서리가 둥근 직사각형 53">
            <a:extLst>
              <a:ext uri="{FF2B5EF4-FFF2-40B4-BE49-F238E27FC236}">
                <a16:creationId xmlns:a16="http://schemas.microsoft.com/office/drawing/2014/main" id="{DBC21683-B5F5-17A9-DFDF-9F3D1B0A9027}"/>
              </a:ext>
            </a:extLst>
          </p:cNvPr>
          <p:cNvSpPr/>
          <p:nvPr/>
        </p:nvSpPr>
        <p:spPr>
          <a:xfrm>
            <a:off x="3864414" y="47824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69" name="모서리가 둥근 직사각형 53">
            <a:extLst>
              <a:ext uri="{FF2B5EF4-FFF2-40B4-BE49-F238E27FC236}">
                <a16:creationId xmlns:a16="http://schemas.microsoft.com/office/drawing/2014/main" id="{763E9679-D2A5-2CF0-1F4B-C2A45F291852}"/>
              </a:ext>
            </a:extLst>
          </p:cNvPr>
          <p:cNvSpPr/>
          <p:nvPr/>
        </p:nvSpPr>
        <p:spPr>
          <a:xfrm>
            <a:off x="4581199" y="478248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70" name="모서리가 둥근 직사각형 53">
            <a:extLst>
              <a:ext uri="{FF2B5EF4-FFF2-40B4-BE49-F238E27FC236}">
                <a16:creationId xmlns:a16="http://schemas.microsoft.com/office/drawing/2014/main" id="{9DDBD3A1-6B02-2700-D118-5FB9601827B6}"/>
              </a:ext>
            </a:extLst>
          </p:cNvPr>
          <p:cNvSpPr/>
          <p:nvPr/>
        </p:nvSpPr>
        <p:spPr>
          <a:xfrm>
            <a:off x="6031830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71" name="모서리가 둥근 직사각형 53">
            <a:extLst>
              <a:ext uri="{FF2B5EF4-FFF2-40B4-BE49-F238E27FC236}">
                <a16:creationId xmlns:a16="http://schemas.microsoft.com/office/drawing/2014/main" id="{72323411-745D-6A61-3E7A-838D3955FE03}"/>
              </a:ext>
            </a:extLst>
          </p:cNvPr>
          <p:cNvSpPr/>
          <p:nvPr/>
        </p:nvSpPr>
        <p:spPr>
          <a:xfrm>
            <a:off x="6748328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</a:p>
        </p:txBody>
      </p:sp>
      <p:sp>
        <p:nvSpPr>
          <p:cNvPr id="72" name="모서리가 둥근 직사각형 53">
            <a:extLst>
              <a:ext uri="{FF2B5EF4-FFF2-40B4-BE49-F238E27FC236}">
                <a16:creationId xmlns:a16="http://schemas.microsoft.com/office/drawing/2014/main" id="{A206D0A0-03F1-3F82-A846-8335BB9E378F}"/>
              </a:ext>
            </a:extLst>
          </p:cNvPr>
          <p:cNvSpPr/>
          <p:nvPr/>
        </p:nvSpPr>
        <p:spPr>
          <a:xfrm>
            <a:off x="7464826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예약</a:t>
            </a:r>
          </a:p>
        </p:txBody>
      </p:sp>
      <p:sp>
        <p:nvSpPr>
          <p:cNvPr id="73" name="모서리가 둥근 직사각형 53">
            <a:extLst>
              <a:ext uri="{FF2B5EF4-FFF2-40B4-BE49-F238E27FC236}">
                <a16:creationId xmlns:a16="http://schemas.microsoft.com/office/drawing/2014/main" id="{B06473A2-3101-1DF3-D27C-2DB934386BDA}"/>
              </a:ext>
            </a:extLst>
          </p:cNvPr>
          <p:cNvSpPr/>
          <p:nvPr/>
        </p:nvSpPr>
        <p:spPr>
          <a:xfrm>
            <a:off x="3139814" y="4287865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74" name="모서리가 둥근 직사각형 53">
            <a:extLst>
              <a:ext uri="{FF2B5EF4-FFF2-40B4-BE49-F238E27FC236}">
                <a16:creationId xmlns:a16="http://schemas.microsoft.com/office/drawing/2014/main" id="{FA4F6A44-04D9-908D-EC0D-49CED81753AC}"/>
              </a:ext>
            </a:extLst>
          </p:cNvPr>
          <p:cNvSpPr/>
          <p:nvPr/>
        </p:nvSpPr>
        <p:spPr>
          <a:xfrm>
            <a:off x="8189666" y="4287865"/>
            <a:ext cx="75196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예약취소</a:t>
            </a:r>
          </a:p>
        </p:txBody>
      </p:sp>
      <p:sp>
        <p:nvSpPr>
          <p:cNvPr id="75" name="모서리가 둥근 직사각형 53">
            <a:extLst>
              <a:ext uri="{FF2B5EF4-FFF2-40B4-BE49-F238E27FC236}">
                <a16:creationId xmlns:a16="http://schemas.microsoft.com/office/drawing/2014/main" id="{F519902F-CE23-C264-E265-CC82F1D1AE62}"/>
              </a:ext>
            </a:extLst>
          </p:cNvPr>
          <p:cNvSpPr/>
          <p:nvPr/>
        </p:nvSpPr>
        <p:spPr>
          <a:xfrm>
            <a:off x="1388604" y="307653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기본정보</a:t>
            </a:r>
          </a:p>
        </p:txBody>
      </p:sp>
      <p:sp>
        <p:nvSpPr>
          <p:cNvPr id="82" name="모서리가 둥근 직사각형 53">
            <a:extLst>
              <a:ext uri="{FF2B5EF4-FFF2-40B4-BE49-F238E27FC236}">
                <a16:creationId xmlns:a16="http://schemas.microsoft.com/office/drawing/2014/main" id="{93DEBDC8-2408-B5BF-6BDD-6CBF89304223}"/>
              </a:ext>
            </a:extLst>
          </p:cNvPr>
          <p:cNvSpPr/>
          <p:nvPr/>
        </p:nvSpPr>
        <p:spPr>
          <a:xfrm>
            <a:off x="1388604" y="330561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연수 대상자</a:t>
            </a:r>
          </a:p>
        </p:txBody>
      </p:sp>
      <p:sp>
        <p:nvSpPr>
          <p:cNvPr id="83" name="모서리가 둥근 직사각형 53">
            <a:extLst>
              <a:ext uri="{FF2B5EF4-FFF2-40B4-BE49-F238E27FC236}">
                <a16:creationId xmlns:a16="http://schemas.microsoft.com/office/drawing/2014/main" id="{A638587C-82C3-5BB9-24F9-5AECEB4C6456}"/>
              </a:ext>
            </a:extLst>
          </p:cNvPr>
          <p:cNvSpPr/>
          <p:nvPr/>
        </p:nvSpPr>
        <p:spPr>
          <a:xfrm>
            <a:off x="1388604" y="355095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예약 정보</a:t>
            </a:r>
          </a:p>
        </p:txBody>
      </p:sp>
      <p:cxnSp>
        <p:nvCxnSpPr>
          <p:cNvPr id="89" name="꺾인 연결선 83">
            <a:extLst>
              <a:ext uri="{FF2B5EF4-FFF2-40B4-BE49-F238E27FC236}">
                <a16:creationId xmlns:a16="http://schemas.microsoft.com/office/drawing/2014/main" id="{22117666-2794-5C23-6E39-C4D1579E9BCC}"/>
              </a:ext>
            </a:extLst>
          </p:cNvPr>
          <p:cNvCxnSpPr>
            <a:cxnSpLocks/>
            <a:stCxn id="59" idx="2"/>
            <a:endCxn id="2" idx="1"/>
          </p:cNvCxnSpPr>
          <p:nvPr/>
        </p:nvCxnSpPr>
        <p:spPr>
          <a:xfrm rot="16200000" flipH="1">
            <a:off x="870870" y="3373243"/>
            <a:ext cx="878339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93" name="모서리가 둥근 직사각형 53">
            <a:extLst>
              <a:ext uri="{FF2B5EF4-FFF2-40B4-BE49-F238E27FC236}">
                <a16:creationId xmlns:a16="http://schemas.microsoft.com/office/drawing/2014/main" id="{5B02229D-8E6D-C9CE-6CDF-84F93FB1AE8D}"/>
              </a:ext>
            </a:extLst>
          </p:cNvPr>
          <p:cNvSpPr/>
          <p:nvPr/>
        </p:nvSpPr>
        <p:spPr>
          <a:xfrm>
            <a:off x="1964668" y="5045601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94" name="모서리가 둥근 직사각형 53">
            <a:extLst>
              <a:ext uri="{FF2B5EF4-FFF2-40B4-BE49-F238E27FC236}">
                <a16:creationId xmlns:a16="http://schemas.microsoft.com/office/drawing/2014/main" id="{224F3406-5657-31C0-CCEF-4F54EA6B81DA}"/>
              </a:ext>
            </a:extLst>
          </p:cNvPr>
          <p:cNvSpPr/>
          <p:nvPr/>
        </p:nvSpPr>
        <p:spPr>
          <a:xfrm>
            <a:off x="2689588" y="5045601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95" name="모서리가 둥근 직사각형 53">
            <a:extLst>
              <a:ext uri="{FF2B5EF4-FFF2-40B4-BE49-F238E27FC236}">
                <a16:creationId xmlns:a16="http://schemas.microsoft.com/office/drawing/2014/main" id="{FFD29B3A-8242-9052-491C-BE7183B0A0DF}"/>
              </a:ext>
            </a:extLst>
          </p:cNvPr>
          <p:cNvSpPr/>
          <p:nvPr/>
        </p:nvSpPr>
        <p:spPr>
          <a:xfrm>
            <a:off x="1388604" y="530570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식당 예약 정보</a:t>
            </a:r>
          </a:p>
        </p:txBody>
      </p:sp>
      <p:sp>
        <p:nvSpPr>
          <p:cNvPr id="96" name="모서리가 둥근 직사각형 53">
            <a:extLst>
              <a:ext uri="{FF2B5EF4-FFF2-40B4-BE49-F238E27FC236}">
                <a16:creationId xmlns:a16="http://schemas.microsoft.com/office/drawing/2014/main" id="{4ECAD53E-EA78-9BD1-1F43-40D81FC866B8}"/>
              </a:ext>
            </a:extLst>
          </p:cNvPr>
          <p:cNvSpPr/>
          <p:nvPr/>
        </p:nvSpPr>
        <p:spPr>
          <a:xfrm>
            <a:off x="1964668" y="5559908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예약일자</a:t>
            </a:r>
          </a:p>
        </p:txBody>
      </p:sp>
      <p:cxnSp>
        <p:nvCxnSpPr>
          <p:cNvPr id="97" name="꺾인 연결선 83">
            <a:extLst>
              <a:ext uri="{FF2B5EF4-FFF2-40B4-BE49-F238E27FC236}">
                <a16:creationId xmlns:a16="http://schemas.microsoft.com/office/drawing/2014/main" id="{26A17872-2EB8-76E8-2D6B-FE04D5D5714E}"/>
              </a:ext>
            </a:extLst>
          </p:cNvPr>
          <p:cNvCxnSpPr>
            <a:cxnSpLocks/>
            <a:stCxn id="95" idx="2"/>
            <a:endCxn id="96" idx="1"/>
          </p:cNvCxnSpPr>
          <p:nvPr/>
        </p:nvCxnSpPr>
        <p:spPr>
          <a:xfrm rot="16200000" flipH="1">
            <a:off x="1824342" y="5514258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98" name="모서리가 둥근 직사각형 53">
            <a:extLst>
              <a:ext uri="{FF2B5EF4-FFF2-40B4-BE49-F238E27FC236}">
                <a16:creationId xmlns:a16="http://schemas.microsoft.com/office/drawing/2014/main" id="{40198FDD-FE77-031F-35B2-0ECD49DAD614}"/>
              </a:ext>
            </a:extLst>
          </p:cNvPr>
          <p:cNvSpPr/>
          <p:nvPr/>
        </p:nvSpPr>
        <p:spPr>
          <a:xfrm>
            <a:off x="2684748" y="5559908"/>
            <a:ext cx="827159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조식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중식</a:t>
            </a:r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석식</a:t>
            </a:r>
          </a:p>
        </p:txBody>
      </p:sp>
      <p:sp>
        <p:nvSpPr>
          <p:cNvPr id="99" name="모서리가 둥근 직사각형 53">
            <a:extLst>
              <a:ext uri="{FF2B5EF4-FFF2-40B4-BE49-F238E27FC236}">
                <a16:creationId xmlns:a16="http://schemas.microsoft.com/office/drawing/2014/main" id="{A9AD0CAE-37E7-E92C-C14F-5A4BD99EAF9D}"/>
              </a:ext>
            </a:extLst>
          </p:cNvPr>
          <p:cNvSpPr/>
          <p:nvPr/>
        </p:nvSpPr>
        <p:spPr>
          <a:xfrm>
            <a:off x="3538046" y="5559908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100" name="모서리가 둥근 직사각형 53">
            <a:extLst>
              <a:ext uri="{FF2B5EF4-FFF2-40B4-BE49-F238E27FC236}">
                <a16:creationId xmlns:a16="http://schemas.microsoft.com/office/drawing/2014/main" id="{1A38AC65-C7EE-734C-39B2-A3CE73A7EC13}"/>
              </a:ext>
            </a:extLst>
          </p:cNvPr>
          <p:cNvSpPr/>
          <p:nvPr/>
        </p:nvSpPr>
        <p:spPr>
          <a:xfrm>
            <a:off x="4252319" y="555990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101" name="모서리가 둥근 직사각형 53">
            <a:extLst>
              <a:ext uri="{FF2B5EF4-FFF2-40B4-BE49-F238E27FC236}">
                <a16:creationId xmlns:a16="http://schemas.microsoft.com/office/drawing/2014/main" id="{4B23C78E-C2CD-A17D-0B00-01B8718671A3}"/>
              </a:ext>
            </a:extLst>
          </p:cNvPr>
          <p:cNvSpPr/>
          <p:nvPr/>
        </p:nvSpPr>
        <p:spPr>
          <a:xfrm>
            <a:off x="4935922" y="5559908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예약취소</a:t>
            </a:r>
          </a:p>
        </p:txBody>
      </p:sp>
      <p:sp>
        <p:nvSpPr>
          <p:cNvPr id="102" name="모서리가 둥근 직사각형 53">
            <a:extLst>
              <a:ext uri="{FF2B5EF4-FFF2-40B4-BE49-F238E27FC236}">
                <a16:creationId xmlns:a16="http://schemas.microsoft.com/office/drawing/2014/main" id="{688669B9-C809-253B-E45D-8E124B12F129}"/>
              </a:ext>
            </a:extLst>
          </p:cNvPr>
          <p:cNvSpPr/>
          <p:nvPr/>
        </p:nvSpPr>
        <p:spPr>
          <a:xfrm>
            <a:off x="1964668" y="5786599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03" name="모서리가 둥근 직사각형 53">
            <a:extLst>
              <a:ext uri="{FF2B5EF4-FFF2-40B4-BE49-F238E27FC236}">
                <a16:creationId xmlns:a16="http://schemas.microsoft.com/office/drawing/2014/main" id="{16CC2557-FA2B-555F-F2E3-9FD319B5D74F}"/>
              </a:ext>
            </a:extLst>
          </p:cNvPr>
          <p:cNvSpPr/>
          <p:nvPr/>
        </p:nvSpPr>
        <p:spPr>
          <a:xfrm>
            <a:off x="2684747" y="5786599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104" name="꺾인 연결선 83">
            <a:extLst>
              <a:ext uri="{FF2B5EF4-FFF2-40B4-BE49-F238E27FC236}">
                <a16:creationId xmlns:a16="http://schemas.microsoft.com/office/drawing/2014/main" id="{0E56269A-AF4F-95B2-9D98-5986DDAD884C}"/>
              </a:ext>
            </a:extLst>
          </p:cNvPr>
          <p:cNvCxnSpPr>
            <a:cxnSpLocks/>
            <a:stCxn id="59" idx="2"/>
            <a:endCxn id="95" idx="1"/>
          </p:cNvCxnSpPr>
          <p:nvPr/>
        </p:nvCxnSpPr>
        <p:spPr>
          <a:xfrm rot="16200000" flipH="1">
            <a:off x="116168" y="4127945"/>
            <a:ext cx="2387743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07" name="모서리가 둥근 직사각형 53">
            <a:extLst>
              <a:ext uri="{FF2B5EF4-FFF2-40B4-BE49-F238E27FC236}">
                <a16:creationId xmlns:a16="http://schemas.microsoft.com/office/drawing/2014/main" id="{5B3D64AA-F1B5-4BDF-2ED0-D9694DC54F37}"/>
              </a:ext>
            </a:extLst>
          </p:cNvPr>
          <p:cNvSpPr/>
          <p:nvPr/>
        </p:nvSpPr>
        <p:spPr>
          <a:xfrm>
            <a:off x="1388604" y="603101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 이용 정보</a:t>
            </a:r>
          </a:p>
        </p:txBody>
      </p:sp>
      <p:sp>
        <p:nvSpPr>
          <p:cNvPr id="108" name="모서리가 둥근 직사각형 53">
            <a:extLst>
              <a:ext uri="{FF2B5EF4-FFF2-40B4-BE49-F238E27FC236}">
                <a16:creationId xmlns:a16="http://schemas.microsoft.com/office/drawing/2014/main" id="{C9ADF1D7-1EB3-A953-71CE-CB751E61B80D}"/>
              </a:ext>
            </a:extLst>
          </p:cNvPr>
          <p:cNvSpPr/>
          <p:nvPr/>
        </p:nvSpPr>
        <p:spPr>
          <a:xfrm>
            <a:off x="1964668" y="628521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대표이미지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9" name="꺾인 연결선 83">
            <a:extLst>
              <a:ext uri="{FF2B5EF4-FFF2-40B4-BE49-F238E27FC236}">
                <a16:creationId xmlns:a16="http://schemas.microsoft.com/office/drawing/2014/main" id="{AFCC4CFE-067B-22D8-A2EE-5A89AF64F5AE}"/>
              </a:ext>
            </a:extLst>
          </p:cNvPr>
          <p:cNvCxnSpPr>
            <a:cxnSpLocks/>
            <a:stCxn id="107" idx="2"/>
            <a:endCxn id="108" idx="1"/>
          </p:cNvCxnSpPr>
          <p:nvPr/>
        </p:nvCxnSpPr>
        <p:spPr>
          <a:xfrm rot="16200000" flipH="1">
            <a:off x="1824342" y="6239567"/>
            <a:ext cx="159526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0" name="모서리가 둥근 직사각형 53">
            <a:extLst>
              <a:ext uri="{FF2B5EF4-FFF2-40B4-BE49-F238E27FC236}">
                <a16:creationId xmlns:a16="http://schemas.microsoft.com/office/drawing/2014/main" id="{139A47A1-00EE-E7C7-89A8-1B23A7A0CEFC}"/>
              </a:ext>
            </a:extLst>
          </p:cNvPr>
          <p:cNvSpPr/>
          <p:nvPr/>
        </p:nvSpPr>
        <p:spPr>
          <a:xfrm>
            <a:off x="2684748" y="628521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예약일자</a:t>
            </a:r>
          </a:p>
        </p:txBody>
      </p:sp>
      <p:sp>
        <p:nvSpPr>
          <p:cNvPr id="111" name="모서리가 둥근 직사각형 53">
            <a:extLst>
              <a:ext uri="{FF2B5EF4-FFF2-40B4-BE49-F238E27FC236}">
                <a16:creationId xmlns:a16="http://schemas.microsoft.com/office/drawing/2014/main" id="{1386106B-1EA2-4A7D-C4EF-E4C9384AA953}"/>
              </a:ext>
            </a:extLst>
          </p:cNvPr>
          <p:cNvSpPr/>
          <p:nvPr/>
        </p:nvSpPr>
        <p:spPr>
          <a:xfrm>
            <a:off x="3404828" y="628521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모서리가 둥근 직사각형 53">
            <a:extLst>
              <a:ext uri="{FF2B5EF4-FFF2-40B4-BE49-F238E27FC236}">
                <a16:creationId xmlns:a16="http://schemas.microsoft.com/office/drawing/2014/main" id="{0C16EEBA-3C13-D501-4D98-8F56DF5894D2}"/>
              </a:ext>
            </a:extLst>
          </p:cNvPr>
          <p:cNvSpPr/>
          <p:nvPr/>
        </p:nvSpPr>
        <p:spPr>
          <a:xfrm>
            <a:off x="4124908" y="628521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차량번호</a:t>
            </a:r>
          </a:p>
        </p:txBody>
      </p:sp>
      <p:sp>
        <p:nvSpPr>
          <p:cNvPr id="113" name="모서리가 둥근 직사각형 53">
            <a:extLst>
              <a:ext uri="{FF2B5EF4-FFF2-40B4-BE49-F238E27FC236}">
                <a16:creationId xmlns:a16="http://schemas.microsoft.com/office/drawing/2014/main" id="{814968E9-0271-767C-E4FC-1D8185870BBC}"/>
              </a:ext>
            </a:extLst>
          </p:cNvPr>
          <p:cNvSpPr/>
          <p:nvPr/>
        </p:nvSpPr>
        <p:spPr>
          <a:xfrm>
            <a:off x="4844988" y="628521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14" name="모서리가 둥근 직사각형 53">
            <a:extLst>
              <a:ext uri="{FF2B5EF4-FFF2-40B4-BE49-F238E27FC236}">
                <a16:creationId xmlns:a16="http://schemas.microsoft.com/office/drawing/2014/main" id="{7029CA8D-5115-F5D7-CBBB-7361F6549312}"/>
              </a:ext>
            </a:extLst>
          </p:cNvPr>
          <p:cNvSpPr/>
          <p:nvPr/>
        </p:nvSpPr>
        <p:spPr>
          <a:xfrm>
            <a:off x="5549685" y="628521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차량정보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모서리가 둥근 직사각형 53">
            <a:extLst>
              <a:ext uri="{FF2B5EF4-FFF2-40B4-BE49-F238E27FC236}">
                <a16:creationId xmlns:a16="http://schemas.microsoft.com/office/drawing/2014/main" id="{8E878A65-E160-8E7A-4E2F-8F5CB4BA01CB}"/>
              </a:ext>
            </a:extLst>
          </p:cNvPr>
          <p:cNvSpPr/>
          <p:nvPr/>
        </p:nvSpPr>
        <p:spPr>
          <a:xfrm>
            <a:off x="6254382" y="6285217"/>
            <a:ext cx="68360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</a:t>
            </a:r>
          </a:p>
        </p:txBody>
      </p:sp>
      <p:sp>
        <p:nvSpPr>
          <p:cNvPr id="116" name="모서리가 둥근 직사각형 53">
            <a:extLst>
              <a:ext uri="{FF2B5EF4-FFF2-40B4-BE49-F238E27FC236}">
                <a16:creationId xmlns:a16="http://schemas.microsoft.com/office/drawing/2014/main" id="{D86064E8-A4E6-7E21-5613-5253C785CC3F}"/>
              </a:ext>
            </a:extLst>
          </p:cNvPr>
          <p:cNvSpPr/>
          <p:nvPr/>
        </p:nvSpPr>
        <p:spPr>
          <a:xfrm>
            <a:off x="1964668" y="6520321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17" name="모서리가 둥근 직사각형 53">
            <a:extLst>
              <a:ext uri="{FF2B5EF4-FFF2-40B4-BE49-F238E27FC236}">
                <a16:creationId xmlns:a16="http://schemas.microsoft.com/office/drawing/2014/main" id="{0C4A9475-072B-EF2F-A426-236B9638C1FD}"/>
              </a:ext>
            </a:extLst>
          </p:cNvPr>
          <p:cNvSpPr/>
          <p:nvPr/>
        </p:nvSpPr>
        <p:spPr>
          <a:xfrm>
            <a:off x="2684748" y="6520321"/>
            <a:ext cx="68360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118" name="꺾인 연결선 83">
            <a:extLst>
              <a:ext uri="{FF2B5EF4-FFF2-40B4-BE49-F238E27FC236}">
                <a16:creationId xmlns:a16="http://schemas.microsoft.com/office/drawing/2014/main" id="{D670D5CE-8663-E100-2A5E-53D547F2C1D0}"/>
              </a:ext>
            </a:extLst>
          </p:cNvPr>
          <p:cNvCxnSpPr>
            <a:cxnSpLocks/>
            <a:stCxn id="59" idx="2"/>
            <a:endCxn id="107" idx="1"/>
          </p:cNvCxnSpPr>
          <p:nvPr/>
        </p:nvCxnSpPr>
        <p:spPr>
          <a:xfrm rot="16200000" flipH="1">
            <a:off x="-246487" y="4490600"/>
            <a:ext cx="3113052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07047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사이트관리자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60848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43330" y="-226384"/>
            <a:ext cx="208803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33430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6536" y="400506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6536" y="454033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640795" y="2293240"/>
            <a:ext cx="159847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-194584" y="3128619"/>
            <a:ext cx="183060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-462221" y="3396256"/>
            <a:ext cx="2365879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83">
            <a:extLst>
              <a:ext uri="{FF2B5EF4-FFF2-40B4-BE49-F238E27FC236}">
                <a16:creationId xmlns:a16="http://schemas.microsoft.com/office/drawing/2014/main" id="{F584591A-24CE-9550-9521-2D0D02C5D179}"/>
              </a:ext>
            </a:extLst>
          </p:cNvPr>
          <p:cNvCxnSpPr>
            <a:cxnSpLocks/>
            <a:stCxn id="54" idx="2"/>
            <a:endCxn id="75" idx="1"/>
          </p:cNvCxnSpPr>
          <p:nvPr/>
        </p:nvCxnSpPr>
        <p:spPr>
          <a:xfrm rot="16200000" flipH="1">
            <a:off x="1228866" y="2526266"/>
            <a:ext cx="16234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5" name="모서리가 둥근 직사각형 53">
            <a:extLst>
              <a:ext uri="{FF2B5EF4-FFF2-40B4-BE49-F238E27FC236}">
                <a16:creationId xmlns:a16="http://schemas.microsoft.com/office/drawing/2014/main" id="{F519902F-CE23-C264-E265-CC82F1D1AE62}"/>
              </a:ext>
            </a:extLst>
          </p:cNvPr>
          <p:cNvSpPr/>
          <p:nvPr/>
        </p:nvSpPr>
        <p:spPr>
          <a:xfrm>
            <a:off x="1388604" y="25913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sp>
        <p:nvSpPr>
          <p:cNvPr id="34" name="모서리가 둥근 직사각형 53">
            <a:extLst>
              <a:ext uri="{FF2B5EF4-FFF2-40B4-BE49-F238E27FC236}">
                <a16:creationId xmlns:a16="http://schemas.microsoft.com/office/drawing/2014/main" id="{0F8E81E7-483B-325F-FAF1-DCB5414A7C01}"/>
              </a:ext>
            </a:extLst>
          </p:cNvPr>
          <p:cNvSpPr/>
          <p:nvPr/>
        </p:nvSpPr>
        <p:spPr>
          <a:xfrm>
            <a:off x="1990897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 선택</a:t>
            </a:r>
          </a:p>
        </p:txBody>
      </p:sp>
      <p:cxnSp>
        <p:nvCxnSpPr>
          <p:cNvPr id="35" name="꺾인 연결선 83">
            <a:extLst>
              <a:ext uri="{FF2B5EF4-FFF2-40B4-BE49-F238E27FC236}">
                <a16:creationId xmlns:a16="http://schemas.microsoft.com/office/drawing/2014/main" id="{C0F72F21-DB8B-80DB-4453-0CBBD2FBF02C}"/>
              </a:ext>
            </a:extLst>
          </p:cNvPr>
          <p:cNvCxnSpPr>
            <a:cxnSpLocks/>
            <a:stCxn id="75" idx="2"/>
            <a:endCxn id="34" idx="1"/>
          </p:cNvCxnSpPr>
          <p:nvPr/>
        </p:nvCxnSpPr>
        <p:spPr>
          <a:xfrm rot="16200000" flipH="1">
            <a:off x="1848257" y="2775964"/>
            <a:ext cx="137924" cy="14735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0" name="모서리가 둥근 직사각형 53">
            <a:extLst>
              <a:ext uri="{FF2B5EF4-FFF2-40B4-BE49-F238E27FC236}">
                <a16:creationId xmlns:a16="http://schemas.microsoft.com/office/drawing/2014/main" id="{0D8E2510-F835-720C-30A8-FD4F8F59DEEB}"/>
              </a:ext>
            </a:extLst>
          </p:cNvPr>
          <p:cNvSpPr/>
          <p:nvPr/>
        </p:nvSpPr>
        <p:spPr>
          <a:xfrm>
            <a:off x="2936416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 선택</a:t>
            </a:r>
          </a:p>
        </p:txBody>
      </p:sp>
      <p:sp>
        <p:nvSpPr>
          <p:cNvPr id="41" name="모서리가 둥근 직사각형 53">
            <a:extLst>
              <a:ext uri="{FF2B5EF4-FFF2-40B4-BE49-F238E27FC236}">
                <a16:creationId xmlns:a16="http://schemas.microsoft.com/office/drawing/2014/main" id="{C1797F40-FE39-4BEE-FCCC-AB30A6D20480}"/>
              </a:ext>
            </a:extLst>
          </p:cNvPr>
          <p:cNvSpPr/>
          <p:nvPr/>
        </p:nvSpPr>
        <p:spPr>
          <a:xfrm>
            <a:off x="3884844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42" name="모서리가 둥근 직사각형 53">
            <a:extLst>
              <a:ext uri="{FF2B5EF4-FFF2-40B4-BE49-F238E27FC236}">
                <a16:creationId xmlns:a16="http://schemas.microsoft.com/office/drawing/2014/main" id="{224201A9-644A-5198-94B7-97F8421BA468}"/>
              </a:ext>
            </a:extLst>
          </p:cNvPr>
          <p:cNvSpPr/>
          <p:nvPr/>
        </p:nvSpPr>
        <p:spPr>
          <a:xfrm>
            <a:off x="4833272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예약상태</a:t>
            </a:r>
          </a:p>
        </p:txBody>
      </p:sp>
      <p:sp>
        <p:nvSpPr>
          <p:cNvPr id="43" name="모서리가 둥근 직사각형 53">
            <a:extLst>
              <a:ext uri="{FF2B5EF4-FFF2-40B4-BE49-F238E27FC236}">
                <a16:creationId xmlns:a16="http://schemas.microsoft.com/office/drawing/2014/main" id="{8A621CFC-FB45-CD3B-35AA-6A2D222EB7D6}"/>
              </a:ext>
            </a:extLst>
          </p:cNvPr>
          <p:cNvSpPr/>
          <p:nvPr/>
        </p:nvSpPr>
        <p:spPr>
          <a:xfrm>
            <a:off x="6700451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3F6A71A3-B06F-5EDE-53AC-3D95CE5F3095}"/>
              </a:ext>
            </a:extLst>
          </p:cNvPr>
          <p:cNvSpPr/>
          <p:nvPr/>
        </p:nvSpPr>
        <p:spPr>
          <a:xfrm>
            <a:off x="1388604" y="306532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id="{44015859-A01B-3A31-0ED0-FBC3623AE759}"/>
              </a:ext>
            </a:extLst>
          </p:cNvPr>
          <p:cNvSpPr/>
          <p:nvPr/>
        </p:nvSpPr>
        <p:spPr>
          <a:xfrm>
            <a:off x="1964668" y="3297920"/>
            <a:ext cx="473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8" name="꺾인 연결선 83">
            <a:extLst>
              <a:ext uri="{FF2B5EF4-FFF2-40B4-BE49-F238E27FC236}">
                <a16:creationId xmlns:a16="http://schemas.microsoft.com/office/drawing/2014/main" id="{10931423-89A7-678B-421A-82E98E7C0759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1835143" y="3263071"/>
            <a:ext cx="137924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49" name="꺾인 연결선 83">
            <a:extLst>
              <a:ext uri="{FF2B5EF4-FFF2-40B4-BE49-F238E27FC236}">
                <a16:creationId xmlns:a16="http://schemas.microsoft.com/office/drawing/2014/main" id="{86655306-4B24-E879-74CB-361661B21F8F}"/>
              </a:ext>
            </a:extLst>
          </p:cNvPr>
          <p:cNvCxnSpPr>
            <a:cxnSpLocks/>
            <a:stCxn id="54" idx="2"/>
            <a:endCxn id="46" idx="1"/>
          </p:cNvCxnSpPr>
          <p:nvPr/>
        </p:nvCxnSpPr>
        <p:spPr>
          <a:xfrm rot="16200000" flipH="1">
            <a:off x="991870" y="2763262"/>
            <a:ext cx="636338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81DBF437-3D07-D210-B261-BD6220590E4A}"/>
              </a:ext>
            </a:extLst>
          </p:cNvPr>
          <p:cNvSpPr/>
          <p:nvPr/>
        </p:nvSpPr>
        <p:spPr>
          <a:xfrm>
            <a:off x="2468724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62" name="모서리가 둥근 직사각형 53">
            <a:extLst>
              <a:ext uri="{FF2B5EF4-FFF2-40B4-BE49-F238E27FC236}">
                <a16:creationId xmlns:a16="http://schemas.microsoft.com/office/drawing/2014/main" id="{BB8C5403-65AB-6E71-D871-DD077DDE9A7F}"/>
              </a:ext>
            </a:extLst>
          </p:cNvPr>
          <p:cNvSpPr/>
          <p:nvPr/>
        </p:nvSpPr>
        <p:spPr>
          <a:xfrm>
            <a:off x="3196619" y="3297920"/>
            <a:ext cx="473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B3ACF075-219A-8091-B37D-89AF858731B8}"/>
              </a:ext>
            </a:extLst>
          </p:cNvPr>
          <p:cNvSpPr/>
          <p:nvPr/>
        </p:nvSpPr>
        <p:spPr>
          <a:xfrm>
            <a:off x="3708490" y="3297920"/>
            <a:ext cx="473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2D5DD633-240B-70C2-2831-2283A835AE1F}"/>
              </a:ext>
            </a:extLst>
          </p:cNvPr>
          <p:cNvSpPr/>
          <p:nvPr/>
        </p:nvSpPr>
        <p:spPr>
          <a:xfrm>
            <a:off x="4212546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모서리가 둥근 직사각형 53">
            <a:extLst>
              <a:ext uri="{FF2B5EF4-FFF2-40B4-BE49-F238E27FC236}">
                <a16:creationId xmlns:a16="http://schemas.microsoft.com/office/drawing/2014/main" id="{2A6B4D70-BE09-FB8D-B817-709E2E81F8A1}"/>
              </a:ext>
            </a:extLst>
          </p:cNvPr>
          <p:cNvSpPr/>
          <p:nvPr/>
        </p:nvSpPr>
        <p:spPr>
          <a:xfrm>
            <a:off x="4939889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68" name="모서리가 둥근 직사각형 53">
            <a:extLst>
              <a:ext uri="{FF2B5EF4-FFF2-40B4-BE49-F238E27FC236}">
                <a16:creationId xmlns:a16="http://schemas.microsoft.com/office/drawing/2014/main" id="{9D92844E-EB45-ED7E-53A2-E03D60DFD661}"/>
              </a:ext>
            </a:extLst>
          </p:cNvPr>
          <p:cNvSpPr/>
          <p:nvPr/>
        </p:nvSpPr>
        <p:spPr>
          <a:xfrm>
            <a:off x="5667232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객실정보</a:t>
            </a:r>
          </a:p>
        </p:txBody>
      </p:sp>
      <p:sp>
        <p:nvSpPr>
          <p:cNvPr id="76" name="모서리가 둥근 직사각형 53">
            <a:extLst>
              <a:ext uri="{FF2B5EF4-FFF2-40B4-BE49-F238E27FC236}">
                <a16:creationId xmlns:a16="http://schemas.microsoft.com/office/drawing/2014/main" id="{91180D03-F294-3FB7-AF50-1D60F91B4B28}"/>
              </a:ext>
            </a:extLst>
          </p:cNvPr>
          <p:cNvSpPr/>
          <p:nvPr/>
        </p:nvSpPr>
        <p:spPr>
          <a:xfrm>
            <a:off x="6394575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81" name="모서리가 둥근 직사각형 53">
            <a:extLst>
              <a:ext uri="{FF2B5EF4-FFF2-40B4-BE49-F238E27FC236}">
                <a16:creationId xmlns:a16="http://schemas.microsoft.com/office/drawing/2014/main" id="{EB0EF097-E1B5-A7A5-E762-9B609A436090}"/>
              </a:ext>
            </a:extLst>
          </p:cNvPr>
          <p:cNvSpPr/>
          <p:nvPr/>
        </p:nvSpPr>
        <p:spPr>
          <a:xfrm>
            <a:off x="1388604" y="353169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일괄처리</a:t>
            </a:r>
          </a:p>
        </p:txBody>
      </p:sp>
      <p:sp>
        <p:nvSpPr>
          <p:cNvPr id="84" name="모서리가 둥근 직사각형 53">
            <a:extLst>
              <a:ext uri="{FF2B5EF4-FFF2-40B4-BE49-F238E27FC236}">
                <a16:creationId xmlns:a16="http://schemas.microsoft.com/office/drawing/2014/main" id="{3C41DED5-0BBC-6784-ED15-F3975036C503}"/>
              </a:ext>
            </a:extLst>
          </p:cNvPr>
          <p:cNvSpPr/>
          <p:nvPr/>
        </p:nvSpPr>
        <p:spPr>
          <a:xfrm>
            <a:off x="1990897" y="3764292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cxnSp>
        <p:nvCxnSpPr>
          <p:cNvPr id="85" name="꺾인 연결선 83">
            <a:extLst>
              <a:ext uri="{FF2B5EF4-FFF2-40B4-BE49-F238E27FC236}">
                <a16:creationId xmlns:a16="http://schemas.microsoft.com/office/drawing/2014/main" id="{1790D3E8-2DFF-CF3C-3C63-10864CA11A84}"/>
              </a:ext>
            </a:extLst>
          </p:cNvPr>
          <p:cNvCxnSpPr>
            <a:cxnSpLocks/>
            <a:stCxn id="81" idx="2"/>
            <a:endCxn id="84" idx="1"/>
          </p:cNvCxnSpPr>
          <p:nvPr/>
        </p:nvCxnSpPr>
        <p:spPr>
          <a:xfrm rot="16200000" flipH="1">
            <a:off x="1848257" y="3716328"/>
            <a:ext cx="137924" cy="14735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86" name="꺾인 연결선 83">
            <a:extLst>
              <a:ext uri="{FF2B5EF4-FFF2-40B4-BE49-F238E27FC236}">
                <a16:creationId xmlns:a16="http://schemas.microsoft.com/office/drawing/2014/main" id="{AC0188A5-B538-62AB-F65B-C7CB33E4CADC}"/>
              </a:ext>
            </a:extLst>
          </p:cNvPr>
          <p:cNvCxnSpPr>
            <a:cxnSpLocks/>
            <a:stCxn id="54" idx="2"/>
            <a:endCxn id="81" idx="1"/>
          </p:cNvCxnSpPr>
          <p:nvPr/>
        </p:nvCxnSpPr>
        <p:spPr>
          <a:xfrm rot="16200000" flipH="1">
            <a:off x="758684" y="2996448"/>
            <a:ext cx="110271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87" name="모서리가 둥근 직사각형 53">
            <a:extLst>
              <a:ext uri="{FF2B5EF4-FFF2-40B4-BE49-F238E27FC236}">
                <a16:creationId xmlns:a16="http://schemas.microsoft.com/office/drawing/2014/main" id="{B54C8F13-E764-A853-21FD-38F1FA64A17C}"/>
              </a:ext>
            </a:extLst>
          </p:cNvPr>
          <p:cNvSpPr/>
          <p:nvPr/>
        </p:nvSpPr>
        <p:spPr>
          <a:xfrm>
            <a:off x="2734420" y="3764292"/>
            <a:ext cx="72789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일괄처리</a:t>
            </a:r>
          </a:p>
        </p:txBody>
      </p:sp>
      <p:cxnSp>
        <p:nvCxnSpPr>
          <p:cNvPr id="106" name="꺾인 연결선 83">
            <a:extLst>
              <a:ext uri="{FF2B5EF4-FFF2-40B4-BE49-F238E27FC236}">
                <a16:creationId xmlns:a16="http://schemas.microsoft.com/office/drawing/2014/main" id="{D3022483-1715-C355-5285-237B40FA80AD}"/>
              </a:ext>
            </a:extLst>
          </p:cNvPr>
          <p:cNvCxnSpPr>
            <a:cxnSpLocks/>
            <a:stCxn id="58" idx="2"/>
            <a:endCxn id="119" idx="1"/>
          </p:cNvCxnSpPr>
          <p:nvPr/>
        </p:nvCxnSpPr>
        <p:spPr>
          <a:xfrm rot="16200000" flipH="1">
            <a:off x="1229540" y="4196350"/>
            <a:ext cx="160999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9" name="모서리가 둥근 직사각형 53">
            <a:extLst>
              <a:ext uri="{FF2B5EF4-FFF2-40B4-BE49-F238E27FC236}">
                <a16:creationId xmlns:a16="http://schemas.microsoft.com/office/drawing/2014/main" id="{86D75E27-315C-F274-ACC3-250DE98B14EB}"/>
              </a:ext>
            </a:extLst>
          </p:cNvPr>
          <p:cNvSpPr/>
          <p:nvPr/>
        </p:nvSpPr>
        <p:spPr>
          <a:xfrm>
            <a:off x="1388604" y="42607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122" name="모서리가 둥근 직사각형 53">
            <a:extLst>
              <a:ext uri="{FF2B5EF4-FFF2-40B4-BE49-F238E27FC236}">
                <a16:creationId xmlns:a16="http://schemas.microsoft.com/office/drawing/2014/main" id="{41264E18-5903-1100-350C-52EEDB2ABCCD}"/>
              </a:ext>
            </a:extLst>
          </p:cNvPr>
          <p:cNvSpPr/>
          <p:nvPr/>
        </p:nvSpPr>
        <p:spPr>
          <a:xfrm>
            <a:off x="2337822" y="42607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 선택</a:t>
            </a:r>
          </a:p>
        </p:txBody>
      </p:sp>
      <p:sp>
        <p:nvSpPr>
          <p:cNvPr id="123" name="모서리가 둥근 직사각형 53">
            <a:extLst>
              <a:ext uri="{FF2B5EF4-FFF2-40B4-BE49-F238E27FC236}">
                <a16:creationId xmlns:a16="http://schemas.microsoft.com/office/drawing/2014/main" id="{177DBC55-8C92-F918-1D94-D115BF0B89CA}"/>
              </a:ext>
            </a:extLst>
          </p:cNvPr>
          <p:cNvSpPr/>
          <p:nvPr/>
        </p:nvSpPr>
        <p:spPr>
          <a:xfrm>
            <a:off x="3280331" y="42607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 선택</a:t>
            </a:r>
          </a:p>
        </p:txBody>
      </p:sp>
      <p:sp>
        <p:nvSpPr>
          <p:cNvPr id="124" name="모서리가 둥근 직사각형 53">
            <a:extLst>
              <a:ext uri="{FF2B5EF4-FFF2-40B4-BE49-F238E27FC236}">
                <a16:creationId xmlns:a16="http://schemas.microsoft.com/office/drawing/2014/main" id="{8D1B1272-A936-FCC6-F15C-3132F5BEDBC5}"/>
              </a:ext>
            </a:extLst>
          </p:cNvPr>
          <p:cNvSpPr/>
          <p:nvPr/>
        </p:nvSpPr>
        <p:spPr>
          <a:xfrm>
            <a:off x="4211740" y="42607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모서리가 둥근 직사각형 53">
            <a:extLst>
              <a:ext uri="{FF2B5EF4-FFF2-40B4-BE49-F238E27FC236}">
                <a16:creationId xmlns:a16="http://schemas.microsoft.com/office/drawing/2014/main" id="{CBB81367-274E-6FE7-1300-9745C7CFD76B}"/>
              </a:ext>
            </a:extLst>
          </p:cNvPr>
          <p:cNvSpPr/>
          <p:nvPr/>
        </p:nvSpPr>
        <p:spPr>
          <a:xfrm>
            <a:off x="5140610" y="42607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26" name="모서리가 둥근 직사각형 53">
            <a:extLst>
              <a:ext uri="{FF2B5EF4-FFF2-40B4-BE49-F238E27FC236}">
                <a16:creationId xmlns:a16="http://schemas.microsoft.com/office/drawing/2014/main" id="{CB6D6E13-371A-4F00-AE44-864411737450}"/>
              </a:ext>
            </a:extLst>
          </p:cNvPr>
          <p:cNvSpPr/>
          <p:nvPr/>
        </p:nvSpPr>
        <p:spPr>
          <a:xfrm>
            <a:off x="6069480" y="42607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객실정보</a:t>
            </a:r>
          </a:p>
        </p:txBody>
      </p:sp>
      <p:sp>
        <p:nvSpPr>
          <p:cNvPr id="127" name="모서리가 둥근 직사각형 53">
            <a:extLst>
              <a:ext uri="{FF2B5EF4-FFF2-40B4-BE49-F238E27FC236}">
                <a16:creationId xmlns:a16="http://schemas.microsoft.com/office/drawing/2014/main" id="{B086D964-43AB-C90F-8B0D-CF46E7E7A7D9}"/>
              </a:ext>
            </a:extLst>
          </p:cNvPr>
          <p:cNvSpPr/>
          <p:nvPr/>
        </p:nvSpPr>
        <p:spPr>
          <a:xfrm>
            <a:off x="7020543" y="426073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28" name="모서리가 둥근 직사각형 53">
            <a:extLst>
              <a:ext uri="{FF2B5EF4-FFF2-40B4-BE49-F238E27FC236}">
                <a16:creationId xmlns:a16="http://schemas.microsoft.com/office/drawing/2014/main" id="{B56167D7-01EB-340E-6973-E52AE6B93D63}"/>
              </a:ext>
            </a:extLst>
          </p:cNvPr>
          <p:cNvSpPr/>
          <p:nvPr/>
        </p:nvSpPr>
        <p:spPr>
          <a:xfrm>
            <a:off x="7971606" y="4260739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</a:p>
        </p:txBody>
      </p:sp>
      <p:sp>
        <p:nvSpPr>
          <p:cNvPr id="129" name="모서리가 둥근 직사각형 53">
            <a:extLst>
              <a:ext uri="{FF2B5EF4-FFF2-40B4-BE49-F238E27FC236}">
                <a16:creationId xmlns:a16="http://schemas.microsoft.com/office/drawing/2014/main" id="{B9BE5D6A-7456-34F2-3A5E-06D0DDE6C124}"/>
              </a:ext>
            </a:extLst>
          </p:cNvPr>
          <p:cNvSpPr/>
          <p:nvPr/>
        </p:nvSpPr>
        <p:spPr>
          <a:xfrm>
            <a:off x="8634251" y="4260739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</a:p>
        </p:txBody>
      </p:sp>
      <p:cxnSp>
        <p:nvCxnSpPr>
          <p:cNvPr id="131" name="꺾인 연결선 83">
            <a:extLst>
              <a:ext uri="{FF2B5EF4-FFF2-40B4-BE49-F238E27FC236}">
                <a16:creationId xmlns:a16="http://schemas.microsoft.com/office/drawing/2014/main" id="{E39AD917-CCD0-7323-3BCF-CC7D9514686D}"/>
              </a:ext>
            </a:extLst>
          </p:cNvPr>
          <p:cNvCxnSpPr>
            <a:cxnSpLocks/>
            <a:stCxn id="59" idx="2"/>
            <a:endCxn id="132" idx="1"/>
          </p:cNvCxnSpPr>
          <p:nvPr/>
        </p:nvCxnSpPr>
        <p:spPr>
          <a:xfrm rot="16200000" flipH="1">
            <a:off x="1229834" y="4731329"/>
            <a:ext cx="160410" cy="15713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32" name="모서리가 둥근 직사각형 53">
            <a:extLst>
              <a:ext uri="{FF2B5EF4-FFF2-40B4-BE49-F238E27FC236}">
                <a16:creationId xmlns:a16="http://schemas.microsoft.com/office/drawing/2014/main" id="{5FB5169D-2BB6-FB9C-0F10-BE16CF8612BD}"/>
              </a:ext>
            </a:extLst>
          </p:cNvPr>
          <p:cNvSpPr/>
          <p:nvPr/>
        </p:nvSpPr>
        <p:spPr>
          <a:xfrm>
            <a:off x="1388605" y="479542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133" name="모서리가 둥근 직사각형 53">
            <a:extLst>
              <a:ext uri="{FF2B5EF4-FFF2-40B4-BE49-F238E27FC236}">
                <a16:creationId xmlns:a16="http://schemas.microsoft.com/office/drawing/2014/main" id="{D9FED614-67BA-FD24-F6AF-F94F0182B661}"/>
              </a:ext>
            </a:extLst>
          </p:cNvPr>
          <p:cNvSpPr/>
          <p:nvPr/>
        </p:nvSpPr>
        <p:spPr>
          <a:xfrm>
            <a:off x="2337823" y="479542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 선택</a:t>
            </a:r>
          </a:p>
        </p:txBody>
      </p:sp>
      <p:sp>
        <p:nvSpPr>
          <p:cNvPr id="134" name="모서리가 둥근 직사각형 53">
            <a:extLst>
              <a:ext uri="{FF2B5EF4-FFF2-40B4-BE49-F238E27FC236}">
                <a16:creationId xmlns:a16="http://schemas.microsoft.com/office/drawing/2014/main" id="{0CD4B422-FF4D-6A4C-006B-79E7DF3DEE30}"/>
              </a:ext>
            </a:extLst>
          </p:cNvPr>
          <p:cNvSpPr/>
          <p:nvPr/>
        </p:nvSpPr>
        <p:spPr>
          <a:xfrm>
            <a:off x="3280332" y="479542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 선택</a:t>
            </a:r>
          </a:p>
        </p:txBody>
      </p:sp>
      <p:sp>
        <p:nvSpPr>
          <p:cNvPr id="135" name="모서리가 둥근 직사각형 53">
            <a:extLst>
              <a:ext uri="{FF2B5EF4-FFF2-40B4-BE49-F238E27FC236}">
                <a16:creationId xmlns:a16="http://schemas.microsoft.com/office/drawing/2014/main" id="{1527455F-196D-983C-D24A-91F1117AC436}"/>
              </a:ext>
            </a:extLst>
          </p:cNvPr>
          <p:cNvSpPr/>
          <p:nvPr/>
        </p:nvSpPr>
        <p:spPr>
          <a:xfrm>
            <a:off x="4211741" y="479542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6" name="모서리가 둥근 직사각형 53">
            <a:extLst>
              <a:ext uri="{FF2B5EF4-FFF2-40B4-BE49-F238E27FC236}">
                <a16:creationId xmlns:a16="http://schemas.microsoft.com/office/drawing/2014/main" id="{1FCB2523-2C19-AA53-72AB-041157723FA0}"/>
              </a:ext>
            </a:extLst>
          </p:cNvPr>
          <p:cNvSpPr/>
          <p:nvPr/>
        </p:nvSpPr>
        <p:spPr>
          <a:xfrm>
            <a:off x="5140611" y="479542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37" name="모서리가 둥근 직사각형 53">
            <a:extLst>
              <a:ext uri="{FF2B5EF4-FFF2-40B4-BE49-F238E27FC236}">
                <a16:creationId xmlns:a16="http://schemas.microsoft.com/office/drawing/2014/main" id="{745EF5B8-06FC-A443-C40F-57E59A1697B8}"/>
              </a:ext>
            </a:extLst>
          </p:cNvPr>
          <p:cNvSpPr/>
          <p:nvPr/>
        </p:nvSpPr>
        <p:spPr>
          <a:xfrm>
            <a:off x="6069481" y="479542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객실정보</a:t>
            </a:r>
          </a:p>
        </p:txBody>
      </p:sp>
      <p:sp>
        <p:nvSpPr>
          <p:cNvPr id="138" name="모서리가 둥근 직사각형 53">
            <a:extLst>
              <a:ext uri="{FF2B5EF4-FFF2-40B4-BE49-F238E27FC236}">
                <a16:creationId xmlns:a16="http://schemas.microsoft.com/office/drawing/2014/main" id="{EC1DDC15-55FA-9DF0-1271-5B91C15E2073}"/>
              </a:ext>
            </a:extLst>
          </p:cNvPr>
          <p:cNvSpPr/>
          <p:nvPr/>
        </p:nvSpPr>
        <p:spPr>
          <a:xfrm>
            <a:off x="7020544" y="479542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39" name="모서리가 둥근 직사각형 53">
            <a:extLst>
              <a:ext uri="{FF2B5EF4-FFF2-40B4-BE49-F238E27FC236}">
                <a16:creationId xmlns:a16="http://schemas.microsoft.com/office/drawing/2014/main" id="{A8CE6C07-176E-B8E1-FFA5-4D6BC268404B}"/>
              </a:ext>
            </a:extLst>
          </p:cNvPr>
          <p:cNvSpPr/>
          <p:nvPr/>
        </p:nvSpPr>
        <p:spPr>
          <a:xfrm>
            <a:off x="7971607" y="4795424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40" name="모서리가 둥근 직사각형 53">
            <a:extLst>
              <a:ext uri="{FF2B5EF4-FFF2-40B4-BE49-F238E27FC236}">
                <a16:creationId xmlns:a16="http://schemas.microsoft.com/office/drawing/2014/main" id="{C65A12D1-3D4B-4569-C4F6-C30D13C74A46}"/>
              </a:ext>
            </a:extLst>
          </p:cNvPr>
          <p:cNvSpPr/>
          <p:nvPr/>
        </p:nvSpPr>
        <p:spPr>
          <a:xfrm>
            <a:off x="8634252" y="4795424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142" name="모서리가 둥근 직사각형 53">
            <a:extLst>
              <a:ext uri="{FF2B5EF4-FFF2-40B4-BE49-F238E27FC236}">
                <a16:creationId xmlns:a16="http://schemas.microsoft.com/office/drawing/2014/main" id="{955DD2D7-8A08-A283-5100-BECBA4A0A15A}"/>
              </a:ext>
            </a:extLst>
          </p:cNvPr>
          <p:cNvSpPr/>
          <p:nvPr/>
        </p:nvSpPr>
        <p:spPr>
          <a:xfrm>
            <a:off x="7648879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검색어 입력</a:t>
            </a:r>
          </a:p>
        </p:txBody>
      </p:sp>
      <p:sp>
        <p:nvSpPr>
          <p:cNvPr id="143" name="모서리가 둥근 직사각형 53">
            <a:extLst>
              <a:ext uri="{FF2B5EF4-FFF2-40B4-BE49-F238E27FC236}">
                <a16:creationId xmlns:a16="http://schemas.microsoft.com/office/drawing/2014/main" id="{633343C3-75DE-77C7-46C2-E191C332A34D}"/>
              </a:ext>
            </a:extLst>
          </p:cNvPr>
          <p:cNvSpPr/>
          <p:nvPr/>
        </p:nvSpPr>
        <p:spPr>
          <a:xfrm>
            <a:off x="6700451" y="260918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모서리가 둥근 직사각형 53">
            <a:extLst>
              <a:ext uri="{FF2B5EF4-FFF2-40B4-BE49-F238E27FC236}">
                <a16:creationId xmlns:a16="http://schemas.microsoft.com/office/drawing/2014/main" id="{E81089C3-AE0B-B411-7FC0-DFD37913569D}"/>
              </a:ext>
            </a:extLst>
          </p:cNvPr>
          <p:cNvSpPr/>
          <p:nvPr/>
        </p:nvSpPr>
        <p:spPr>
          <a:xfrm>
            <a:off x="4833272" y="260483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모서리가 둥근 직사각형 53">
            <a:extLst>
              <a:ext uri="{FF2B5EF4-FFF2-40B4-BE49-F238E27FC236}">
                <a16:creationId xmlns:a16="http://schemas.microsoft.com/office/drawing/2014/main" id="{620D26A0-1420-3EDC-4A39-082C1677805F}"/>
              </a:ext>
            </a:extLst>
          </p:cNvPr>
          <p:cNvSpPr/>
          <p:nvPr/>
        </p:nvSpPr>
        <p:spPr>
          <a:xfrm>
            <a:off x="4833272" y="238592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에약대기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모서리가 둥근 직사각형 53">
            <a:extLst>
              <a:ext uri="{FF2B5EF4-FFF2-40B4-BE49-F238E27FC236}">
                <a16:creationId xmlns:a16="http://schemas.microsoft.com/office/drawing/2014/main" id="{0FD8AD43-F3EF-8F8C-7DA8-640A5E135775}"/>
              </a:ext>
            </a:extLst>
          </p:cNvPr>
          <p:cNvSpPr/>
          <p:nvPr/>
        </p:nvSpPr>
        <p:spPr>
          <a:xfrm>
            <a:off x="4833272" y="217445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</a:p>
        </p:txBody>
      </p:sp>
      <p:sp>
        <p:nvSpPr>
          <p:cNvPr id="148" name="모서리가 둥근 직사각형 53">
            <a:extLst>
              <a:ext uri="{FF2B5EF4-FFF2-40B4-BE49-F238E27FC236}">
                <a16:creationId xmlns:a16="http://schemas.microsoft.com/office/drawing/2014/main" id="{69B39E97-B475-2E41-7ABE-B7436CA75B86}"/>
              </a:ext>
            </a:extLst>
          </p:cNvPr>
          <p:cNvSpPr/>
          <p:nvPr/>
        </p:nvSpPr>
        <p:spPr>
          <a:xfrm>
            <a:off x="3884844" y="260483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미사용</a:t>
            </a:r>
          </a:p>
        </p:txBody>
      </p:sp>
      <p:sp>
        <p:nvSpPr>
          <p:cNvPr id="149" name="모서리가 둥근 직사각형 53">
            <a:extLst>
              <a:ext uri="{FF2B5EF4-FFF2-40B4-BE49-F238E27FC236}">
                <a16:creationId xmlns:a16="http://schemas.microsoft.com/office/drawing/2014/main" id="{136F7835-F382-B113-075D-194ABBAB9AEF}"/>
              </a:ext>
            </a:extLst>
          </p:cNvPr>
          <p:cNvSpPr/>
          <p:nvPr/>
        </p:nvSpPr>
        <p:spPr>
          <a:xfrm>
            <a:off x="3884844" y="2385929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</a:t>
            </a:r>
          </a:p>
        </p:txBody>
      </p:sp>
      <p:sp>
        <p:nvSpPr>
          <p:cNvPr id="150" name="모서리가 둥근 직사각형 53">
            <a:extLst>
              <a:ext uri="{FF2B5EF4-FFF2-40B4-BE49-F238E27FC236}">
                <a16:creationId xmlns:a16="http://schemas.microsoft.com/office/drawing/2014/main" id="{DDD60635-F3DE-640D-DF19-2ECF054FB813}"/>
              </a:ext>
            </a:extLst>
          </p:cNvPr>
          <p:cNvSpPr/>
          <p:nvPr/>
        </p:nvSpPr>
        <p:spPr>
          <a:xfrm>
            <a:off x="7121918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예약상태</a:t>
            </a:r>
          </a:p>
        </p:txBody>
      </p:sp>
      <p:sp>
        <p:nvSpPr>
          <p:cNvPr id="151" name="모서리가 둥근 직사각형 58">
            <a:extLst>
              <a:ext uri="{FF2B5EF4-FFF2-40B4-BE49-F238E27FC236}">
                <a16:creationId xmlns:a16="http://schemas.microsoft.com/office/drawing/2014/main" id="{D90A3EE7-92DE-77A5-37C4-CA6C14BDAB24}"/>
              </a:ext>
            </a:extLst>
          </p:cNvPr>
          <p:cNvSpPr/>
          <p:nvPr/>
        </p:nvSpPr>
        <p:spPr>
          <a:xfrm>
            <a:off x="776536" y="515719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 예약 관리</a:t>
            </a:r>
          </a:p>
        </p:txBody>
      </p:sp>
      <p:cxnSp>
        <p:nvCxnSpPr>
          <p:cNvPr id="152" name="꺾인 연결선 65">
            <a:extLst>
              <a:ext uri="{FF2B5EF4-FFF2-40B4-BE49-F238E27FC236}">
                <a16:creationId xmlns:a16="http://schemas.microsoft.com/office/drawing/2014/main" id="{E044DB76-829A-599D-4B6B-C10DBB3D357E}"/>
              </a:ext>
            </a:extLst>
          </p:cNvPr>
          <p:cNvCxnSpPr>
            <a:cxnSpLocks/>
            <a:stCxn id="37" idx="2"/>
            <a:endCxn id="151" idx="1"/>
          </p:cNvCxnSpPr>
          <p:nvPr/>
        </p:nvCxnSpPr>
        <p:spPr>
          <a:xfrm rot="16200000" flipH="1">
            <a:off x="-770648" y="3704683"/>
            <a:ext cx="2982733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83">
            <a:extLst>
              <a:ext uri="{FF2B5EF4-FFF2-40B4-BE49-F238E27FC236}">
                <a16:creationId xmlns:a16="http://schemas.microsoft.com/office/drawing/2014/main" id="{00075844-A0C0-59CE-B0B6-3267D5808BDB}"/>
              </a:ext>
            </a:extLst>
          </p:cNvPr>
          <p:cNvCxnSpPr>
            <a:cxnSpLocks/>
            <a:stCxn id="151" idx="2"/>
            <a:endCxn id="154" idx="1"/>
          </p:cNvCxnSpPr>
          <p:nvPr/>
        </p:nvCxnSpPr>
        <p:spPr>
          <a:xfrm rot="16200000" flipH="1">
            <a:off x="952662" y="5625356"/>
            <a:ext cx="678751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54" name="모서리가 둥근 직사각형 53">
            <a:extLst>
              <a:ext uri="{FF2B5EF4-FFF2-40B4-BE49-F238E27FC236}">
                <a16:creationId xmlns:a16="http://schemas.microsoft.com/office/drawing/2014/main" id="{CD1A31A3-778D-AFF2-A285-7A6D097EB640}"/>
              </a:ext>
            </a:extLst>
          </p:cNvPr>
          <p:cNvSpPr/>
          <p:nvPr/>
        </p:nvSpPr>
        <p:spPr>
          <a:xfrm>
            <a:off x="1352600" y="5930619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cxnSp>
        <p:nvCxnSpPr>
          <p:cNvPr id="172" name="꺾인 연결선 83">
            <a:extLst>
              <a:ext uri="{FF2B5EF4-FFF2-40B4-BE49-F238E27FC236}">
                <a16:creationId xmlns:a16="http://schemas.microsoft.com/office/drawing/2014/main" id="{CA38E951-1E18-547B-EDD4-03369C4C7B86}"/>
              </a:ext>
            </a:extLst>
          </p:cNvPr>
          <p:cNvCxnSpPr>
            <a:cxnSpLocks/>
            <a:stCxn id="154" idx="2"/>
            <a:endCxn id="173" idx="1"/>
          </p:cNvCxnSpPr>
          <p:nvPr/>
        </p:nvCxnSpPr>
        <p:spPr>
          <a:xfrm rot="16200000" flipH="1">
            <a:off x="1696526" y="6152026"/>
            <a:ext cx="179071" cy="11495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73" name="모서리가 둥근 직사각형 53">
            <a:extLst>
              <a:ext uri="{FF2B5EF4-FFF2-40B4-BE49-F238E27FC236}">
                <a16:creationId xmlns:a16="http://schemas.microsoft.com/office/drawing/2014/main" id="{0069F2F0-3377-A87E-67CA-3917A104B21C}"/>
              </a:ext>
            </a:extLst>
          </p:cNvPr>
          <p:cNvSpPr/>
          <p:nvPr/>
        </p:nvSpPr>
        <p:spPr>
          <a:xfrm>
            <a:off x="1843541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4" name="모서리가 둥근 직사각형 53">
            <a:extLst>
              <a:ext uri="{FF2B5EF4-FFF2-40B4-BE49-F238E27FC236}">
                <a16:creationId xmlns:a16="http://schemas.microsoft.com/office/drawing/2014/main" id="{F07D1645-2EB2-20C7-1FAE-F208D584E054}"/>
              </a:ext>
            </a:extLst>
          </p:cNvPr>
          <p:cNvSpPr/>
          <p:nvPr/>
        </p:nvSpPr>
        <p:spPr>
          <a:xfrm>
            <a:off x="2628795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5" name="모서리가 둥근 직사각형 53">
            <a:extLst>
              <a:ext uri="{FF2B5EF4-FFF2-40B4-BE49-F238E27FC236}">
                <a16:creationId xmlns:a16="http://schemas.microsoft.com/office/drawing/2014/main" id="{B2CF5766-28F4-88F9-1F5C-F91D774A3ACE}"/>
              </a:ext>
            </a:extLst>
          </p:cNvPr>
          <p:cNvSpPr/>
          <p:nvPr/>
        </p:nvSpPr>
        <p:spPr>
          <a:xfrm>
            <a:off x="3427357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6" name="모서리가 둥근 직사각형 53">
            <a:extLst>
              <a:ext uri="{FF2B5EF4-FFF2-40B4-BE49-F238E27FC236}">
                <a16:creationId xmlns:a16="http://schemas.microsoft.com/office/drawing/2014/main" id="{30AF1911-B855-9439-D193-7A5C1D2FBF3A}"/>
              </a:ext>
            </a:extLst>
          </p:cNvPr>
          <p:cNvSpPr/>
          <p:nvPr/>
        </p:nvSpPr>
        <p:spPr>
          <a:xfrm>
            <a:off x="4225919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모서리가 둥근 직사각형 53">
            <a:extLst>
              <a:ext uri="{FF2B5EF4-FFF2-40B4-BE49-F238E27FC236}">
                <a16:creationId xmlns:a16="http://schemas.microsoft.com/office/drawing/2014/main" id="{5FF6763F-A2C2-05B7-5CC0-BDAD61E72203}"/>
              </a:ext>
            </a:extLst>
          </p:cNvPr>
          <p:cNvSpPr/>
          <p:nvPr/>
        </p:nvSpPr>
        <p:spPr>
          <a:xfrm>
            <a:off x="4998443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객실명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8" name="모서리가 둥근 직사각형 53">
            <a:extLst>
              <a:ext uri="{FF2B5EF4-FFF2-40B4-BE49-F238E27FC236}">
                <a16:creationId xmlns:a16="http://schemas.microsoft.com/office/drawing/2014/main" id="{3ECEA387-F1E8-2DAD-4A8B-B28C0294B5B8}"/>
              </a:ext>
            </a:extLst>
          </p:cNvPr>
          <p:cNvSpPr/>
          <p:nvPr/>
        </p:nvSpPr>
        <p:spPr>
          <a:xfrm>
            <a:off x="5789463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79" name="모서리가 둥근 직사각형 53">
            <a:extLst>
              <a:ext uri="{FF2B5EF4-FFF2-40B4-BE49-F238E27FC236}">
                <a16:creationId xmlns:a16="http://schemas.microsoft.com/office/drawing/2014/main" id="{F33CB39F-C59E-00B9-3B60-8F20417B5018}"/>
              </a:ext>
            </a:extLst>
          </p:cNvPr>
          <p:cNvSpPr/>
          <p:nvPr/>
        </p:nvSpPr>
        <p:spPr>
          <a:xfrm>
            <a:off x="6576051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에약자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0" name="모서리가 둥근 직사각형 53">
            <a:extLst>
              <a:ext uri="{FF2B5EF4-FFF2-40B4-BE49-F238E27FC236}">
                <a16:creationId xmlns:a16="http://schemas.microsoft.com/office/drawing/2014/main" id="{755C9406-0335-5C54-3C59-3C1836906BB7}"/>
              </a:ext>
            </a:extLst>
          </p:cNvPr>
          <p:cNvSpPr/>
          <p:nvPr/>
        </p:nvSpPr>
        <p:spPr>
          <a:xfrm>
            <a:off x="7362639" y="6204366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예약상태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1" name="모서리가 둥근 직사각형 53">
            <a:extLst>
              <a:ext uri="{FF2B5EF4-FFF2-40B4-BE49-F238E27FC236}">
                <a16:creationId xmlns:a16="http://schemas.microsoft.com/office/drawing/2014/main" id="{F6D36234-A281-0882-4092-59D9CBD58C08}"/>
              </a:ext>
            </a:extLst>
          </p:cNvPr>
          <p:cNvSpPr/>
          <p:nvPr/>
        </p:nvSpPr>
        <p:spPr>
          <a:xfrm>
            <a:off x="7861221" y="3298653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예약일시</a:t>
            </a:r>
          </a:p>
        </p:txBody>
      </p:sp>
      <p:sp>
        <p:nvSpPr>
          <p:cNvPr id="182" name="모서리가 둥근 직사각형 53">
            <a:extLst>
              <a:ext uri="{FF2B5EF4-FFF2-40B4-BE49-F238E27FC236}">
                <a16:creationId xmlns:a16="http://schemas.microsoft.com/office/drawing/2014/main" id="{86C249F6-A4E0-3BE2-433D-31D8AC27F4E3}"/>
              </a:ext>
            </a:extLst>
          </p:cNvPr>
          <p:cNvSpPr/>
          <p:nvPr/>
        </p:nvSpPr>
        <p:spPr>
          <a:xfrm>
            <a:off x="9173283" y="3298653"/>
            <a:ext cx="513601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184" name="모서리가 둥근 직사각형 53">
            <a:extLst>
              <a:ext uri="{FF2B5EF4-FFF2-40B4-BE49-F238E27FC236}">
                <a16:creationId xmlns:a16="http://schemas.microsoft.com/office/drawing/2014/main" id="{2D626623-0108-C5E8-8999-ED911E617F4D}"/>
              </a:ext>
            </a:extLst>
          </p:cNvPr>
          <p:cNvSpPr/>
          <p:nvPr/>
        </p:nvSpPr>
        <p:spPr>
          <a:xfrm>
            <a:off x="1352600" y="5402075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cxnSp>
        <p:nvCxnSpPr>
          <p:cNvPr id="185" name="꺾인 연결선 83">
            <a:extLst>
              <a:ext uri="{FF2B5EF4-FFF2-40B4-BE49-F238E27FC236}">
                <a16:creationId xmlns:a16="http://schemas.microsoft.com/office/drawing/2014/main" id="{7467881F-E1DA-502F-DFA9-F4BDD5BAAA87}"/>
              </a:ext>
            </a:extLst>
          </p:cNvPr>
          <p:cNvCxnSpPr>
            <a:cxnSpLocks/>
            <a:stCxn id="184" idx="2"/>
            <a:endCxn id="186" idx="1"/>
          </p:cNvCxnSpPr>
          <p:nvPr/>
        </p:nvCxnSpPr>
        <p:spPr>
          <a:xfrm rot="16200000" flipH="1">
            <a:off x="1696526" y="5623482"/>
            <a:ext cx="179071" cy="114959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86" name="모서리가 둥근 직사각형 53">
            <a:extLst>
              <a:ext uri="{FF2B5EF4-FFF2-40B4-BE49-F238E27FC236}">
                <a16:creationId xmlns:a16="http://schemas.microsoft.com/office/drawing/2014/main" id="{ACDFA3D9-E635-2D66-B1F4-81EDB33B4B36}"/>
              </a:ext>
            </a:extLst>
          </p:cNvPr>
          <p:cNvSpPr/>
          <p:nvPr/>
        </p:nvSpPr>
        <p:spPr>
          <a:xfrm>
            <a:off x="1843541" y="5675822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 선택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모서리가 둥근 직사각형 53">
            <a:extLst>
              <a:ext uri="{FF2B5EF4-FFF2-40B4-BE49-F238E27FC236}">
                <a16:creationId xmlns:a16="http://schemas.microsoft.com/office/drawing/2014/main" id="{6B11134D-CBCE-FC68-D402-DC87E2ACBB85}"/>
              </a:ext>
            </a:extLst>
          </p:cNvPr>
          <p:cNvSpPr/>
          <p:nvPr/>
        </p:nvSpPr>
        <p:spPr>
          <a:xfrm>
            <a:off x="2641818" y="5675822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층 선택</a:t>
            </a:r>
          </a:p>
        </p:txBody>
      </p:sp>
      <p:sp>
        <p:nvSpPr>
          <p:cNvPr id="190" name="모서리가 둥근 직사각형 53">
            <a:extLst>
              <a:ext uri="{FF2B5EF4-FFF2-40B4-BE49-F238E27FC236}">
                <a16:creationId xmlns:a16="http://schemas.microsoft.com/office/drawing/2014/main" id="{0BAED388-A20D-801C-3F9C-1DD49D104E50}"/>
              </a:ext>
            </a:extLst>
          </p:cNvPr>
          <p:cNvSpPr/>
          <p:nvPr/>
        </p:nvSpPr>
        <p:spPr>
          <a:xfrm>
            <a:off x="3414480" y="5675822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에약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상태</a:t>
            </a:r>
          </a:p>
        </p:txBody>
      </p:sp>
      <p:sp>
        <p:nvSpPr>
          <p:cNvPr id="191" name="모서리가 둥근 직사각형 53">
            <a:extLst>
              <a:ext uri="{FF2B5EF4-FFF2-40B4-BE49-F238E27FC236}">
                <a16:creationId xmlns:a16="http://schemas.microsoft.com/office/drawing/2014/main" id="{EC423128-8899-EFCE-C228-8CD87DEA382C}"/>
              </a:ext>
            </a:extLst>
          </p:cNvPr>
          <p:cNvSpPr/>
          <p:nvPr/>
        </p:nvSpPr>
        <p:spPr>
          <a:xfrm>
            <a:off x="4983548" y="5675822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</a:p>
        </p:txBody>
      </p:sp>
      <p:sp>
        <p:nvSpPr>
          <p:cNvPr id="192" name="모서리가 둥근 직사각형 53">
            <a:extLst>
              <a:ext uri="{FF2B5EF4-FFF2-40B4-BE49-F238E27FC236}">
                <a16:creationId xmlns:a16="http://schemas.microsoft.com/office/drawing/2014/main" id="{B09F37B0-5ECD-7E83-1102-BDFD15EEF5A7}"/>
              </a:ext>
            </a:extLst>
          </p:cNvPr>
          <p:cNvSpPr/>
          <p:nvPr/>
        </p:nvSpPr>
        <p:spPr>
          <a:xfrm>
            <a:off x="5764018" y="5675822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검색어 입력</a:t>
            </a:r>
          </a:p>
        </p:txBody>
      </p:sp>
      <p:sp>
        <p:nvSpPr>
          <p:cNvPr id="193" name="모서리가 둥근 직사각형 53">
            <a:extLst>
              <a:ext uri="{FF2B5EF4-FFF2-40B4-BE49-F238E27FC236}">
                <a16:creationId xmlns:a16="http://schemas.microsoft.com/office/drawing/2014/main" id="{A5EDBB27-8A6E-0662-5900-2B725336F871}"/>
              </a:ext>
            </a:extLst>
          </p:cNvPr>
          <p:cNvSpPr/>
          <p:nvPr/>
        </p:nvSpPr>
        <p:spPr>
          <a:xfrm>
            <a:off x="6554668" y="5675821"/>
            <a:ext cx="513601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sp>
        <p:nvSpPr>
          <p:cNvPr id="194" name="모서리가 둥근 직사각형 53">
            <a:extLst>
              <a:ext uri="{FF2B5EF4-FFF2-40B4-BE49-F238E27FC236}">
                <a16:creationId xmlns:a16="http://schemas.microsoft.com/office/drawing/2014/main" id="{A68973CF-EAE3-006F-F441-E0BAF511A03B}"/>
              </a:ext>
            </a:extLst>
          </p:cNvPr>
          <p:cNvSpPr/>
          <p:nvPr/>
        </p:nvSpPr>
        <p:spPr>
          <a:xfrm>
            <a:off x="4196110" y="5675822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95" name="모서리가 둥근 직사각형 53">
            <a:extLst>
              <a:ext uri="{FF2B5EF4-FFF2-40B4-BE49-F238E27FC236}">
                <a16:creationId xmlns:a16="http://schemas.microsoft.com/office/drawing/2014/main" id="{AE718291-58AA-E7AE-C7F0-2D4C86F5F72C}"/>
              </a:ext>
            </a:extLst>
          </p:cNvPr>
          <p:cNvSpPr/>
          <p:nvPr/>
        </p:nvSpPr>
        <p:spPr>
          <a:xfrm>
            <a:off x="8641382" y="3297920"/>
            <a:ext cx="473910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</a:p>
        </p:txBody>
      </p:sp>
      <p:sp>
        <p:nvSpPr>
          <p:cNvPr id="196" name="모서리가 둥근 직사각형 53">
            <a:extLst>
              <a:ext uri="{FF2B5EF4-FFF2-40B4-BE49-F238E27FC236}">
                <a16:creationId xmlns:a16="http://schemas.microsoft.com/office/drawing/2014/main" id="{52414309-4EE2-5F78-D2AB-A3C46BBEDCE5}"/>
              </a:ext>
            </a:extLst>
          </p:cNvPr>
          <p:cNvSpPr/>
          <p:nvPr/>
        </p:nvSpPr>
        <p:spPr>
          <a:xfrm>
            <a:off x="5774399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예약성별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5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사이트관리자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60848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43330" y="-226384"/>
            <a:ext cx="208803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33430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6536" y="457500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6536" y="515527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640795" y="2293240"/>
            <a:ext cx="159847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-479555" y="3413590"/>
            <a:ext cx="240054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-769689" y="3703724"/>
            <a:ext cx="298081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83">
            <a:extLst>
              <a:ext uri="{FF2B5EF4-FFF2-40B4-BE49-F238E27FC236}">
                <a16:creationId xmlns:a16="http://schemas.microsoft.com/office/drawing/2014/main" id="{F584591A-24CE-9550-9521-2D0D02C5D179}"/>
              </a:ext>
            </a:extLst>
          </p:cNvPr>
          <p:cNvCxnSpPr>
            <a:cxnSpLocks/>
            <a:stCxn id="54" idx="2"/>
            <a:endCxn id="75" idx="1"/>
          </p:cNvCxnSpPr>
          <p:nvPr/>
        </p:nvCxnSpPr>
        <p:spPr>
          <a:xfrm rot="16200000" flipH="1">
            <a:off x="1228866" y="2526266"/>
            <a:ext cx="16234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5" name="모서리가 둥근 직사각형 53">
            <a:extLst>
              <a:ext uri="{FF2B5EF4-FFF2-40B4-BE49-F238E27FC236}">
                <a16:creationId xmlns:a16="http://schemas.microsoft.com/office/drawing/2014/main" id="{F519902F-CE23-C264-E265-CC82F1D1AE62}"/>
              </a:ext>
            </a:extLst>
          </p:cNvPr>
          <p:cNvSpPr/>
          <p:nvPr/>
        </p:nvSpPr>
        <p:spPr>
          <a:xfrm>
            <a:off x="1388604" y="25913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sp>
        <p:nvSpPr>
          <p:cNvPr id="34" name="모서리가 둥근 직사각형 53">
            <a:extLst>
              <a:ext uri="{FF2B5EF4-FFF2-40B4-BE49-F238E27FC236}">
                <a16:creationId xmlns:a16="http://schemas.microsoft.com/office/drawing/2014/main" id="{0F8E81E7-483B-325F-FAF1-DCB5414A7C01}"/>
              </a:ext>
            </a:extLst>
          </p:cNvPr>
          <p:cNvSpPr/>
          <p:nvPr/>
        </p:nvSpPr>
        <p:spPr>
          <a:xfrm>
            <a:off x="1990897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cxnSp>
        <p:nvCxnSpPr>
          <p:cNvPr id="35" name="꺾인 연결선 83">
            <a:extLst>
              <a:ext uri="{FF2B5EF4-FFF2-40B4-BE49-F238E27FC236}">
                <a16:creationId xmlns:a16="http://schemas.microsoft.com/office/drawing/2014/main" id="{C0F72F21-DB8B-80DB-4453-0CBBD2FBF02C}"/>
              </a:ext>
            </a:extLst>
          </p:cNvPr>
          <p:cNvCxnSpPr>
            <a:cxnSpLocks/>
            <a:stCxn id="75" idx="2"/>
            <a:endCxn id="34" idx="1"/>
          </p:cNvCxnSpPr>
          <p:nvPr/>
        </p:nvCxnSpPr>
        <p:spPr>
          <a:xfrm rot="16200000" flipH="1">
            <a:off x="1848257" y="2775964"/>
            <a:ext cx="137924" cy="14735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0" name="모서리가 둥근 직사각형 53">
            <a:extLst>
              <a:ext uri="{FF2B5EF4-FFF2-40B4-BE49-F238E27FC236}">
                <a16:creationId xmlns:a16="http://schemas.microsoft.com/office/drawing/2014/main" id="{0D8E2510-F835-720C-30A8-FD4F8F59DEEB}"/>
              </a:ext>
            </a:extLst>
          </p:cNvPr>
          <p:cNvSpPr/>
          <p:nvPr/>
        </p:nvSpPr>
        <p:spPr>
          <a:xfrm>
            <a:off x="2936416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41" name="모서리가 둥근 직사각형 53">
            <a:extLst>
              <a:ext uri="{FF2B5EF4-FFF2-40B4-BE49-F238E27FC236}">
                <a16:creationId xmlns:a16="http://schemas.microsoft.com/office/drawing/2014/main" id="{C1797F40-FE39-4BEE-FCCC-AB30A6D20480}"/>
              </a:ext>
            </a:extLst>
          </p:cNvPr>
          <p:cNvSpPr/>
          <p:nvPr/>
        </p:nvSpPr>
        <p:spPr>
          <a:xfrm>
            <a:off x="3884844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예약상태</a:t>
            </a:r>
          </a:p>
        </p:txBody>
      </p:sp>
      <p:sp>
        <p:nvSpPr>
          <p:cNvPr id="42" name="모서리가 둥근 직사각형 53">
            <a:extLst>
              <a:ext uri="{FF2B5EF4-FFF2-40B4-BE49-F238E27FC236}">
                <a16:creationId xmlns:a16="http://schemas.microsoft.com/office/drawing/2014/main" id="{224201A9-644A-5198-94B7-97F8421BA468}"/>
              </a:ext>
            </a:extLst>
          </p:cNvPr>
          <p:cNvSpPr/>
          <p:nvPr/>
        </p:nvSpPr>
        <p:spPr>
          <a:xfrm>
            <a:off x="4833272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</a:p>
        </p:txBody>
      </p:sp>
      <p:sp>
        <p:nvSpPr>
          <p:cNvPr id="43" name="모서리가 둥근 직사각형 53">
            <a:extLst>
              <a:ext uri="{FF2B5EF4-FFF2-40B4-BE49-F238E27FC236}">
                <a16:creationId xmlns:a16="http://schemas.microsoft.com/office/drawing/2014/main" id="{8A621CFC-FB45-CD3B-35AA-6A2D222EB7D6}"/>
              </a:ext>
            </a:extLst>
          </p:cNvPr>
          <p:cNvSpPr/>
          <p:nvPr/>
        </p:nvSpPr>
        <p:spPr>
          <a:xfrm>
            <a:off x="5781700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검색어 입력</a:t>
            </a: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3F6A71A3-B06F-5EDE-53AC-3D95CE5F3095}"/>
              </a:ext>
            </a:extLst>
          </p:cNvPr>
          <p:cNvSpPr/>
          <p:nvPr/>
        </p:nvSpPr>
        <p:spPr>
          <a:xfrm>
            <a:off x="1388604" y="306532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id="{44015859-A01B-3A31-0ED0-FBC3623AE759}"/>
              </a:ext>
            </a:extLst>
          </p:cNvPr>
          <p:cNvSpPr/>
          <p:nvPr/>
        </p:nvSpPr>
        <p:spPr>
          <a:xfrm>
            <a:off x="1964668" y="3297920"/>
            <a:ext cx="52130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8" name="꺾인 연결선 83">
            <a:extLst>
              <a:ext uri="{FF2B5EF4-FFF2-40B4-BE49-F238E27FC236}">
                <a16:creationId xmlns:a16="http://schemas.microsoft.com/office/drawing/2014/main" id="{10931423-89A7-678B-421A-82E98E7C0759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1835143" y="3263071"/>
            <a:ext cx="137924" cy="1211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49" name="꺾인 연결선 83">
            <a:extLst>
              <a:ext uri="{FF2B5EF4-FFF2-40B4-BE49-F238E27FC236}">
                <a16:creationId xmlns:a16="http://schemas.microsoft.com/office/drawing/2014/main" id="{86655306-4B24-E879-74CB-361661B21F8F}"/>
              </a:ext>
            </a:extLst>
          </p:cNvPr>
          <p:cNvCxnSpPr>
            <a:cxnSpLocks/>
            <a:stCxn id="54" idx="2"/>
            <a:endCxn id="46" idx="1"/>
          </p:cNvCxnSpPr>
          <p:nvPr/>
        </p:nvCxnSpPr>
        <p:spPr>
          <a:xfrm rot="16200000" flipH="1">
            <a:off x="991870" y="2763262"/>
            <a:ext cx="636338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81DBF437-3D07-D210-B261-BD6220590E4A}"/>
              </a:ext>
            </a:extLst>
          </p:cNvPr>
          <p:cNvSpPr/>
          <p:nvPr/>
        </p:nvSpPr>
        <p:spPr>
          <a:xfrm>
            <a:off x="2525102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62" name="모서리가 둥근 직사각형 53">
            <a:extLst>
              <a:ext uri="{FF2B5EF4-FFF2-40B4-BE49-F238E27FC236}">
                <a16:creationId xmlns:a16="http://schemas.microsoft.com/office/drawing/2014/main" id="{BB8C5403-65AB-6E71-D871-DD077DDE9A7F}"/>
              </a:ext>
            </a:extLst>
          </p:cNvPr>
          <p:cNvSpPr/>
          <p:nvPr/>
        </p:nvSpPr>
        <p:spPr>
          <a:xfrm>
            <a:off x="3252995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시설구분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B3ACF075-219A-8091-B37D-89AF858731B8}"/>
              </a:ext>
            </a:extLst>
          </p:cNvPr>
          <p:cNvSpPr/>
          <p:nvPr/>
        </p:nvSpPr>
        <p:spPr>
          <a:xfrm>
            <a:off x="3980888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2D5DD633-240B-70C2-2831-2283A835AE1F}"/>
              </a:ext>
            </a:extLst>
          </p:cNvPr>
          <p:cNvSpPr/>
          <p:nvPr/>
        </p:nvSpPr>
        <p:spPr>
          <a:xfrm>
            <a:off x="4703222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67" name="모서리가 둥근 직사각형 53">
            <a:extLst>
              <a:ext uri="{FF2B5EF4-FFF2-40B4-BE49-F238E27FC236}">
                <a16:creationId xmlns:a16="http://schemas.microsoft.com/office/drawing/2014/main" id="{2A6B4D70-BE09-FB8D-B817-709E2E81F8A1}"/>
              </a:ext>
            </a:extLst>
          </p:cNvPr>
          <p:cNvSpPr/>
          <p:nvPr/>
        </p:nvSpPr>
        <p:spPr>
          <a:xfrm>
            <a:off x="5430565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68" name="모서리가 둥근 직사각형 53">
            <a:extLst>
              <a:ext uri="{FF2B5EF4-FFF2-40B4-BE49-F238E27FC236}">
                <a16:creationId xmlns:a16="http://schemas.microsoft.com/office/drawing/2014/main" id="{9D92844E-EB45-ED7E-53A2-E03D60DFD661}"/>
              </a:ext>
            </a:extLst>
          </p:cNvPr>
          <p:cNvSpPr/>
          <p:nvPr/>
        </p:nvSpPr>
        <p:spPr>
          <a:xfrm>
            <a:off x="6157908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81" name="모서리가 둥근 직사각형 53">
            <a:extLst>
              <a:ext uri="{FF2B5EF4-FFF2-40B4-BE49-F238E27FC236}">
                <a16:creationId xmlns:a16="http://schemas.microsoft.com/office/drawing/2014/main" id="{EB0EF097-E1B5-A7A5-E762-9B609A436090}"/>
              </a:ext>
            </a:extLst>
          </p:cNvPr>
          <p:cNvSpPr/>
          <p:nvPr/>
        </p:nvSpPr>
        <p:spPr>
          <a:xfrm>
            <a:off x="1388604" y="353169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일괄처리</a:t>
            </a:r>
          </a:p>
        </p:txBody>
      </p:sp>
      <p:sp>
        <p:nvSpPr>
          <p:cNvPr id="84" name="모서리가 둥근 직사각형 53">
            <a:extLst>
              <a:ext uri="{FF2B5EF4-FFF2-40B4-BE49-F238E27FC236}">
                <a16:creationId xmlns:a16="http://schemas.microsoft.com/office/drawing/2014/main" id="{3C41DED5-0BBC-6784-ED15-F3975036C503}"/>
              </a:ext>
            </a:extLst>
          </p:cNvPr>
          <p:cNvSpPr/>
          <p:nvPr/>
        </p:nvSpPr>
        <p:spPr>
          <a:xfrm>
            <a:off x="1990897" y="3764292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cxnSp>
        <p:nvCxnSpPr>
          <p:cNvPr id="85" name="꺾인 연결선 83">
            <a:extLst>
              <a:ext uri="{FF2B5EF4-FFF2-40B4-BE49-F238E27FC236}">
                <a16:creationId xmlns:a16="http://schemas.microsoft.com/office/drawing/2014/main" id="{1790D3E8-2DFF-CF3C-3C63-10864CA11A84}"/>
              </a:ext>
            </a:extLst>
          </p:cNvPr>
          <p:cNvCxnSpPr>
            <a:cxnSpLocks/>
            <a:stCxn id="81" idx="2"/>
            <a:endCxn id="84" idx="1"/>
          </p:cNvCxnSpPr>
          <p:nvPr/>
        </p:nvCxnSpPr>
        <p:spPr>
          <a:xfrm rot="16200000" flipH="1">
            <a:off x="1848257" y="3716328"/>
            <a:ext cx="137924" cy="14735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86" name="꺾인 연결선 83">
            <a:extLst>
              <a:ext uri="{FF2B5EF4-FFF2-40B4-BE49-F238E27FC236}">
                <a16:creationId xmlns:a16="http://schemas.microsoft.com/office/drawing/2014/main" id="{AC0188A5-B538-62AB-F65B-C7CB33E4CADC}"/>
              </a:ext>
            </a:extLst>
          </p:cNvPr>
          <p:cNvCxnSpPr>
            <a:cxnSpLocks/>
            <a:stCxn id="54" idx="2"/>
            <a:endCxn id="81" idx="1"/>
          </p:cNvCxnSpPr>
          <p:nvPr/>
        </p:nvCxnSpPr>
        <p:spPr>
          <a:xfrm rot="16200000" flipH="1">
            <a:off x="758684" y="2996448"/>
            <a:ext cx="110271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87" name="모서리가 둥근 직사각형 53">
            <a:extLst>
              <a:ext uri="{FF2B5EF4-FFF2-40B4-BE49-F238E27FC236}">
                <a16:creationId xmlns:a16="http://schemas.microsoft.com/office/drawing/2014/main" id="{B54C8F13-E764-A853-21FD-38F1FA64A17C}"/>
              </a:ext>
            </a:extLst>
          </p:cNvPr>
          <p:cNvSpPr/>
          <p:nvPr/>
        </p:nvSpPr>
        <p:spPr>
          <a:xfrm>
            <a:off x="2734420" y="3764292"/>
            <a:ext cx="72789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일괄처리</a:t>
            </a:r>
          </a:p>
        </p:txBody>
      </p:sp>
      <p:cxnSp>
        <p:nvCxnSpPr>
          <p:cNvPr id="106" name="꺾인 연결선 83">
            <a:extLst>
              <a:ext uri="{FF2B5EF4-FFF2-40B4-BE49-F238E27FC236}">
                <a16:creationId xmlns:a16="http://schemas.microsoft.com/office/drawing/2014/main" id="{D3022483-1715-C355-5285-237B40FA80AD}"/>
              </a:ext>
            </a:extLst>
          </p:cNvPr>
          <p:cNvCxnSpPr>
            <a:cxnSpLocks/>
            <a:stCxn id="58" idx="2"/>
            <a:endCxn id="119" idx="1"/>
          </p:cNvCxnSpPr>
          <p:nvPr/>
        </p:nvCxnSpPr>
        <p:spPr>
          <a:xfrm rot="16200000" flipH="1">
            <a:off x="1229540" y="4766291"/>
            <a:ext cx="160999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9" name="모서리가 둥근 직사각형 53">
            <a:extLst>
              <a:ext uri="{FF2B5EF4-FFF2-40B4-BE49-F238E27FC236}">
                <a16:creationId xmlns:a16="http://schemas.microsoft.com/office/drawing/2014/main" id="{86D75E27-315C-F274-ACC3-250DE98B14EB}"/>
              </a:ext>
            </a:extLst>
          </p:cNvPr>
          <p:cNvSpPr/>
          <p:nvPr/>
        </p:nvSpPr>
        <p:spPr>
          <a:xfrm>
            <a:off x="1388604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122" name="모서리가 둥근 직사각형 53">
            <a:extLst>
              <a:ext uri="{FF2B5EF4-FFF2-40B4-BE49-F238E27FC236}">
                <a16:creationId xmlns:a16="http://schemas.microsoft.com/office/drawing/2014/main" id="{41264E18-5903-1100-350C-52EEDB2ABCCD}"/>
              </a:ext>
            </a:extLst>
          </p:cNvPr>
          <p:cNvSpPr/>
          <p:nvPr/>
        </p:nvSpPr>
        <p:spPr>
          <a:xfrm>
            <a:off x="2337822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sp>
        <p:nvSpPr>
          <p:cNvPr id="123" name="모서리가 둥근 직사각형 53">
            <a:extLst>
              <a:ext uri="{FF2B5EF4-FFF2-40B4-BE49-F238E27FC236}">
                <a16:creationId xmlns:a16="http://schemas.microsoft.com/office/drawing/2014/main" id="{177DBC55-8C92-F918-1D94-D115BF0B89CA}"/>
              </a:ext>
            </a:extLst>
          </p:cNvPr>
          <p:cNvSpPr/>
          <p:nvPr/>
        </p:nvSpPr>
        <p:spPr>
          <a:xfrm>
            <a:off x="3280331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명</a:t>
            </a:r>
          </a:p>
        </p:txBody>
      </p:sp>
      <p:sp>
        <p:nvSpPr>
          <p:cNvPr id="124" name="모서리가 둥근 직사각형 53">
            <a:extLst>
              <a:ext uri="{FF2B5EF4-FFF2-40B4-BE49-F238E27FC236}">
                <a16:creationId xmlns:a16="http://schemas.microsoft.com/office/drawing/2014/main" id="{8D1B1272-A936-FCC6-F15C-3132F5BEDBC5}"/>
              </a:ext>
            </a:extLst>
          </p:cNvPr>
          <p:cNvSpPr/>
          <p:nvPr/>
        </p:nvSpPr>
        <p:spPr>
          <a:xfrm>
            <a:off x="4211740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25" name="모서리가 둥근 직사각형 53">
            <a:extLst>
              <a:ext uri="{FF2B5EF4-FFF2-40B4-BE49-F238E27FC236}">
                <a16:creationId xmlns:a16="http://schemas.microsoft.com/office/drawing/2014/main" id="{CBB81367-274E-6FE7-1300-9745C7CFD76B}"/>
              </a:ext>
            </a:extLst>
          </p:cNvPr>
          <p:cNvSpPr/>
          <p:nvPr/>
        </p:nvSpPr>
        <p:spPr>
          <a:xfrm>
            <a:off x="5140610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정보</a:t>
            </a:r>
          </a:p>
        </p:txBody>
      </p:sp>
      <p:sp>
        <p:nvSpPr>
          <p:cNvPr id="126" name="모서리가 둥근 직사각형 53">
            <a:extLst>
              <a:ext uri="{FF2B5EF4-FFF2-40B4-BE49-F238E27FC236}">
                <a16:creationId xmlns:a16="http://schemas.microsoft.com/office/drawing/2014/main" id="{CB6D6E13-371A-4F00-AE44-864411737450}"/>
              </a:ext>
            </a:extLst>
          </p:cNvPr>
          <p:cNvSpPr/>
          <p:nvPr/>
        </p:nvSpPr>
        <p:spPr>
          <a:xfrm>
            <a:off x="6069480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28" name="모서리가 둥근 직사각형 53">
            <a:extLst>
              <a:ext uri="{FF2B5EF4-FFF2-40B4-BE49-F238E27FC236}">
                <a16:creationId xmlns:a16="http://schemas.microsoft.com/office/drawing/2014/main" id="{B56167D7-01EB-340E-6973-E52AE6B93D63}"/>
              </a:ext>
            </a:extLst>
          </p:cNvPr>
          <p:cNvSpPr/>
          <p:nvPr/>
        </p:nvSpPr>
        <p:spPr>
          <a:xfrm>
            <a:off x="7020544" y="483068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</a:p>
        </p:txBody>
      </p:sp>
      <p:sp>
        <p:nvSpPr>
          <p:cNvPr id="129" name="모서리가 둥근 직사각형 53">
            <a:extLst>
              <a:ext uri="{FF2B5EF4-FFF2-40B4-BE49-F238E27FC236}">
                <a16:creationId xmlns:a16="http://schemas.microsoft.com/office/drawing/2014/main" id="{B9BE5D6A-7456-34F2-3A5E-06D0DDE6C124}"/>
              </a:ext>
            </a:extLst>
          </p:cNvPr>
          <p:cNvSpPr/>
          <p:nvPr/>
        </p:nvSpPr>
        <p:spPr>
          <a:xfrm>
            <a:off x="7683189" y="483068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</a:p>
        </p:txBody>
      </p:sp>
      <p:cxnSp>
        <p:nvCxnSpPr>
          <p:cNvPr id="131" name="꺾인 연결선 83">
            <a:extLst>
              <a:ext uri="{FF2B5EF4-FFF2-40B4-BE49-F238E27FC236}">
                <a16:creationId xmlns:a16="http://schemas.microsoft.com/office/drawing/2014/main" id="{E39AD917-CCD0-7323-3BCF-CC7D9514686D}"/>
              </a:ext>
            </a:extLst>
          </p:cNvPr>
          <p:cNvCxnSpPr>
            <a:cxnSpLocks/>
            <a:stCxn id="59" idx="2"/>
            <a:endCxn id="132" idx="1"/>
          </p:cNvCxnSpPr>
          <p:nvPr/>
        </p:nvCxnSpPr>
        <p:spPr>
          <a:xfrm rot="16200000" flipH="1">
            <a:off x="1229834" y="5346265"/>
            <a:ext cx="160410" cy="15713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32" name="모서리가 둥근 직사각형 53">
            <a:extLst>
              <a:ext uri="{FF2B5EF4-FFF2-40B4-BE49-F238E27FC236}">
                <a16:creationId xmlns:a16="http://schemas.microsoft.com/office/drawing/2014/main" id="{5FB5169D-2BB6-FB9C-0F10-BE16CF8612BD}"/>
              </a:ext>
            </a:extLst>
          </p:cNvPr>
          <p:cNvSpPr/>
          <p:nvPr/>
        </p:nvSpPr>
        <p:spPr>
          <a:xfrm>
            <a:off x="1388605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133" name="모서리가 둥근 직사각형 53">
            <a:extLst>
              <a:ext uri="{FF2B5EF4-FFF2-40B4-BE49-F238E27FC236}">
                <a16:creationId xmlns:a16="http://schemas.microsoft.com/office/drawing/2014/main" id="{D9FED614-67BA-FD24-F6AF-F94F0182B661}"/>
              </a:ext>
            </a:extLst>
          </p:cNvPr>
          <p:cNvSpPr/>
          <p:nvPr/>
        </p:nvSpPr>
        <p:spPr>
          <a:xfrm>
            <a:off x="2337823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sp>
        <p:nvSpPr>
          <p:cNvPr id="134" name="모서리가 둥근 직사각형 53">
            <a:extLst>
              <a:ext uri="{FF2B5EF4-FFF2-40B4-BE49-F238E27FC236}">
                <a16:creationId xmlns:a16="http://schemas.microsoft.com/office/drawing/2014/main" id="{0CD4B422-FF4D-6A4C-006B-79E7DF3DEE30}"/>
              </a:ext>
            </a:extLst>
          </p:cNvPr>
          <p:cNvSpPr/>
          <p:nvPr/>
        </p:nvSpPr>
        <p:spPr>
          <a:xfrm>
            <a:off x="3280332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명</a:t>
            </a:r>
          </a:p>
        </p:txBody>
      </p:sp>
      <p:sp>
        <p:nvSpPr>
          <p:cNvPr id="135" name="모서리가 둥근 직사각형 53">
            <a:extLst>
              <a:ext uri="{FF2B5EF4-FFF2-40B4-BE49-F238E27FC236}">
                <a16:creationId xmlns:a16="http://schemas.microsoft.com/office/drawing/2014/main" id="{1527455F-196D-983C-D24A-91F1117AC436}"/>
              </a:ext>
            </a:extLst>
          </p:cNvPr>
          <p:cNvSpPr/>
          <p:nvPr/>
        </p:nvSpPr>
        <p:spPr>
          <a:xfrm>
            <a:off x="4211741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36" name="모서리가 둥근 직사각형 53">
            <a:extLst>
              <a:ext uri="{FF2B5EF4-FFF2-40B4-BE49-F238E27FC236}">
                <a16:creationId xmlns:a16="http://schemas.microsoft.com/office/drawing/2014/main" id="{1FCB2523-2C19-AA53-72AB-041157723FA0}"/>
              </a:ext>
            </a:extLst>
          </p:cNvPr>
          <p:cNvSpPr/>
          <p:nvPr/>
        </p:nvSpPr>
        <p:spPr>
          <a:xfrm>
            <a:off x="5140611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137" name="모서리가 둥근 직사각형 53">
            <a:extLst>
              <a:ext uri="{FF2B5EF4-FFF2-40B4-BE49-F238E27FC236}">
                <a16:creationId xmlns:a16="http://schemas.microsoft.com/office/drawing/2014/main" id="{745EF5B8-06FC-A443-C40F-57E59A1697B8}"/>
              </a:ext>
            </a:extLst>
          </p:cNvPr>
          <p:cNvSpPr/>
          <p:nvPr/>
        </p:nvSpPr>
        <p:spPr>
          <a:xfrm>
            <a:off x="6069481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39" name="모서리가 둥근 직사각형 53">
            <a:extLst>
              <a:ext uri="{FF2B5EF4-FFF2-40B4-BE49-F238E27FC236}">
                <a16:creationId xmlns:a16="http://schemas.microsoft.com/office/drawing/2014/main" id="{A8CE6C07-176E-B8E1-FFA5-4D6BC268404B}"/>
              </a:ext>
            </a:extLst>
          </p:cNvPr>
          <p:cNvSpPr/>
          <p:nvPr/>
        </p:nvSpPr>
        <p:spPr>
          <a:xfrm>
            <a:off x="7020544" y="541036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40" name="모서리가 둥근 직사각형 53">
            <a:extLst>
              <a:ext uri="{FF2B5EF4-FFF2-40B4-BE49-F238E27FC236}">
                <a16:creationId xmlns:a16="http://schemas.microsoft.com/office/drawing/2014/main" id="{C65A12D1-3D4B-4569-C4F6-C30D13C74A46}"/>
              </a:ext>
            </a:extLst>
          </p:cNvPr>
          <p:cNvSpPr/>
          <p:nvPr/>
        </p:nvSpPr>
        <p:spPr>
          <a:xfrm>
            <a:off x="7683189" y="541036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2" name="모서리가 둥근 직사각형 53">
            <a:extLst>
              <a:ext uri="{FF2B5EF4-FFF2-40B4-BE49-F238E27FC236}">
                <a16:creationId xmlns:a16="http://schemas.microsoft.com/office/drawing/2014/main" id="{0DBFF8BD-44AC-9A61-7BE4-B18C8CAD2B43}"/>
              </a:ext>
            </a:extLst>
          </p:cNvPr>
          <p:cNvSpPr/>
          <p:nvPr/>
        </p:nvSpPr>
        <p:spPr>
          <a:xfrm>
            <a:off x="4833272" y="260483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5C9BA705-7B9D-AF22-171C-A00F0D9AB820}"/>
              </a:ext>
            </a:extLst>
          </p:cNvPr>
          <p:cNvSpPr/>
          <p:nvPr/>
        </p:nvSpPr>
        <p:spPr>
          <a:xfrm>
            <a:off x="3884844" y="260483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모서리가 둥근 직사각형 53">
            <a:extLst>
              <a:ext uri="{FF2B5EF4-FFF2-40B4-BE49-F238E27FC236}">
                <a16:creationId xmlns:a16="http://schemas.microsoft.com/office/drawing/2014/main" id="{788B25C3-98AC-B8D7-D347-938007C6B86F}"/>
              </a:ext>
            </a:extLst>
          </p:cNvPr>
          <p:cNvSpPr/>
          <p:nvPr/>
        </p:nvSpPr>
        <p:spPr>
          <a:xfrm>
            <a:off x="3884844" y="238725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예약대기</a:t>
            </a:r>
          </a:p>
        </p:txBody>
      </p:sp>
      <p:sp>
        <p:nvSpPr>
          <p:cNvPr id="9" name="모서리가 둥근 직사각형 53">
            <a:extLst>
              <a:ext uri="{FF2B5EF4-FFF2-40B4-BE49-F238E27FC236}">
                <a16:creationId xmlns:a16="http://schemas.microsoft.com/office/drawing/2014/main" id="{77FEC241-998F-7817-1A71-CB6D058E651A}"/>
              </a:ext>
            </a:extLst>
          </p:cNvPr>
          <p:cNvSpPr/>
          <p:nvPr/>
        </p:nvSpPr>
        <p:spPr>
          <a:xfrm>
            <a:off x="3884844" y="217031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</a:p>
        </p:txBody>
      </p: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D3EE8D9C-0D55-3ABD-AEBF-604C98A4E3A2}"/>
              </a:ext>
            </a:extLst>
          </p:cNvPr>
          <p:cNvSpPr/>
          <p:nvPr/>
        </p:nvSpPr>
        <p:spPr>
          <a:xfrm>
            <a:off x="2936416" y="260930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미사용</a:t>
            </a:r>
          </a:p>
        </p:txBody>
      </p:sp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05CEA0D0-7324-5D7C-652C-2C2D5203B354}"/>
              </a:ext>
            </a:extLst>
          </p:cNvPr>
          <p:cNvSpPr/>
          <p:nvPr/>
        </p:nvSpPr>
        <p:spPr>
          <a:xfrm>
            <a:off x="2936416" y="239872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</a:t>
            </a:r>
          </a:p>
        </p:txBody>
      </p:sp>
      <p:sp>
        <p:nvSpPr>
          <p:cNvPr id="19" name="모서리가 둥근 직사각형 53">
            <a:extLst>
              <a:ext uri="{FF2B5EF4-FFF2-40B4-BE49-F238E27FC236}">
                <a16:creationId xmlns:a16="http://schemas.microsoft.com/office/drawing/2014/main" id="{4532FAED-A7E1-FFE7-30C3-9EFB911C372E}"/>
              </a:ext>
            </a:extLst>
          </p:cNvPr>
          <p:cNvSpPr/>
          <p:nvPr/>
        </p:nvSpPr>
        <p:spPr>
          <a:xfrm>
            <a:off x="776536" y="39690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 설정</a:t>
            </a:r>
          </a:p>
        </p:txBody>
      </p:sp>
      <p:cxnSp>
        <p:nvCxnSpPr>
          <p:cNvPr id="21" name="꺾인 연결선 65">
            <a:extLst>
              <a:ext uri="{FF2B5EF4-FFF2-40B4-BE49-F238E27FC236}">
                <a16:creationId xmlns:a16="http://schemas.microsoft.com/office/drawing/2014/main" id="{4CCDEA69-13FB-47FD-BFD9-45C380880646}"/>
              </a:ext>
            </a:extLst>
          </p:cNvPr>
          <p:cNvCxnSpPr>
            <a:cxnSpLocks/>
            <a:stCxn id="37" idx="2"/>
            <a:endCxn id="19" idx="1"/>
          </p:cNvCxnSpPr>
          <p:nvPr/>
        </p:nvCxnSpPr>
        <p:spPr>
          <a:xfrm rot="16200000" flipH="1">
            <a:off x="-176582" y="3110617"/>
            <a:ext cx="1794601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83">
            <a:extLst>
              <a:ext uri="{FF2B5EF4-FFF2-40B4-BE49-F238E27FC236}">
                <a16:creationId xmlns:a16="http://schemas.microsoft.com/office/drawing/2014/main" id="{BDDA9551-6908-C26C-F575-70EC33D26FF8}"/>
              </a:ext>
            </a:extLst>
          </p:cNvPr>
          <p:cNvCxnSpPr>
            <a:cxnSpLocks/>
            <a:stCxn id="19" idx="2"/>
            <a:endCxn id="26" idx="1"/>
          </p:cNvCxnSpPr>
          <p:nvPr/>
        </p:nvCxnSpPr>
        <p:spPr>
          <a:xfrm rot="16200000" flipH="1">
            <a:off x="1229296" y="4160590"/>
            <a:ext cx="161487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83A9BF6D-8419-1968-3819-46E1AFF58E05}"/>
              </a:ext>
            </a:extLst>
          </p:cNvPr>
          <p:cNvSpPr/>
          <p:nvPr/>
        </p:nvSpPr>
        <p:spPr>
          <a:xfrm>
            <a:off x="1388604" y="4225223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sp>
        <p:nvSpPr>
          <p:cNvPr id="29" name="모서리가 둥근 직사각형 53">
            <a:extLst>
              <a:ext uri="{FF2B5EF4-FFF2-40B4-BE49-F238E27FC236}">
                <a16:creationId xmlns:a16="http://schemas.microsoft.com/office/drawing/2014/main" id="{0228EE05-B58B-9D29-67F3-F36BC4ECF8C1}"/>
              </a:ext>
            </a:extLst>
          </p:cNvPr>
          <p:cNvSpPr/>
          <p:nvPr/>
        </p:nvSpPr>
        <p:spPr>
          <a:xfrm>
            <a:off x="2337821" y="4225223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30" name="모서리가 둥근 직사각형 53">
            <a:extLst>
              <a:ext uri="{FF2B5EF4-FFF2-40B4-BE49-F238E27FC236}">
                <a16:creationId xmlns:a16="http://schemas.microsoft.com/office/drawing/2014/main" id="{F0938D03-14FB-4203-7390-D3947D87C8EF}"/>
              </a:ext>
            </a:extLst>
          </p:cNvPr>
          <p:cNvSpPr/>
          <p:nvPr/>
        </p:nvSpPr>
        <p:spPr>
          <a:xfrm>
            <a:off x="3296816" y="4225223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</a:p>
        </p:txBody>
      </p:sp>
      <p:sp>
        <p:nvSpPr>
          <p:cNvPr id="31" name="모서리가 둥근 직사각형 53">
            <a:extLst>
              <a:ext uri="{FF2B5EF4-FFF2-40B4-BE49-F238E27FC236}">
                <a16:creationId xmlns:a16="http://schemas.microsoft.com/office/drawing/2014/main" id="{42E2069F-405E-C494-5738-E70E3FC79DC5}"/>
              </a:ext>
            </a:extLst>
          </p:cNvPr>
          <p:cNvSpPr/>
          <p:nvPr/>
        </p:nvSpPr>
        <p:spPr>
          <a:xfrm>
            <a:off x="3951276" y="4225223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</a:p>
        </p:txBody>
      </p:sp>
      <p:sp>
        <p:nvSpPr>
          <p:cNvPr id="36" name="모서리가 둥근 직사각형 53">
            <a:extLst>
              <a:ext uri="{FF2B5EF4-FFF2-40B4-BE49-F238E27FC236}">
                <a16:creationId xmlns:a16="http://schemas.microsoft.com/office/drawing/2014/main" id="{97DEFE0E-3247-430E-3B49-CE30D89862FF}"/>
              </a:ext>
            </a:extLst>
          </p:cNvPr>
          <p:cNvSpPr/>
          <p:nvPr/>
        </p:nvSpPr>
        <p:spPr>
          <a:xfrm>
            <a:off x="6885251" y="3297920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에약자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53">
            <a:extLst>
              <a:ext uri="{FF2B5EF4-FFF2-40B4-BE49-F238E27FC236}">
                <a16:creationId xmlns:a16="http://schemas.microsoft.com/office/drawing/2014/main" id="{45CEFE63-2A8C-2CC1-DEEC-14DB264E6FF8}"/>
              </a:ext>
            </a:extLst>
          </p:cNvPr>
          <p:cNvSpPr/>
          <p:nvPr/>
        </p:nvSpPr>
        <p:spPr>
          <a:xfrm>
            <a:off x="7671839" y="3297920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예약상태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53">
            <a:extLst>
              <a:ext uri="{FF2B5EF4-FFF2-40B4-BE49-F238E27FC236}">
                <a16:creationId xmlns:a16="http://schemas.microsoft.com/office/drawing/2014/main" id="{D5D220D1-FFA9-ADFF-FE76-9FB109F140AD}"/>
              </a:ext>
            </a:extLst>
          </p:cNvPr>
          <p:cNvSpPr/>
          <p:nvPr/>
        </p:nvSpPr>
        <p:spPr>
          <a:xfrm>
            <a:off x="8440144" y="3297920"/>
            <a:ext cx="751963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예약일시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6DE5BB63-D389-F5E9-9359-5A27ED8B27FC}"/>
              </a:ext>
            </a:extLst>
          </p:cNvPr>
          <p:cNvSpPr/>
          <p:nvPr/>
        </p:nvSpPr>
        <p:spPr>
          <a:xfrm>
            <a:off x="9232970" y="3297920"/>
            <a:ext cx="513601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8089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사이트관리자 </a:t>
                      </a: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메뉴별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항목 정의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3861921" y="1622929"/>
            <a:ext cx="2337280" cy="229116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연수시설 스마트 예약 시스템 사이트관리자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68" y="2060848"/>
            <a:ext cx="1000863" cy="2082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시설관리</a:t>
            </a:r>
          </a:p>
        </p:txBody>
      </p:sp>
      <p:cxnSp>
        <p:nvCxnSpPr>
          <p:cNvPr id="44" name="꺾인 연결선 43"/>
          <p:cNvCxnSpPr>
            <a:cxnSpLocks/>
            <a:stCxn id="3" idx="2"/>
            <a:endCxn id="37" idx="0"/>
          </p:cNvCxnSpPr>
          <p:nvPr/>
        </p:nvCxnSpPr>
        <p:spPr>
          <a:xfrm rot="5400000">
            <a:off x="2743330" y="-226384"/>
            <a:ext cx="208803" cy="436566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76536" y="2334306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조회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6536" y="457500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등록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6536" y="5155274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설정</a:t>
            </a:r>
          </a:p>
        </p:txBody>
      </p:sp>
      <p:cxnSp>
        <p:nvCxnSpPr>
          <p:cNvPr id="60" name="꺾인 연결선 59"/>
          <p:cNvCxnSpPr>
            <a:stCxn id="37" idx="2"/>
            <a:endCxn id="54" idx="1"/>
          </p:cNvCxnSpPr>
          <p:nvPr/>
        </p:nvCxnSpPr>
        <p:spPr>
          <a:xfrm rot="16200000" flipH="1">
            <a:off x="640795" y="2293240"/>
            <a:ext cx="159847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7" idx="2"/>
            <a:endCxn id="58" idx="1"/>
          </p:cNvCxnSpPr>
          <p:nvPr/>
        </p:nvCxnSpPr>
        <p:spPr>
          <a:xfrm rot="16200000" flipH="1">
            <a:off x="-479555" y="3413590"/>
            <a:ext cx="2400546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cxnSpLocks/>
            <a:stCxn id="37" idx="2"/>
            <a:endCxn id="59" idx="1"/>
          </p:cNvCxnSpPr>
          <p:nvPr/>
        </p:nvCxnSpPr>
        <p:spPr>
          <a:xfrm rot="16200000" flipH="1">
            <a:off x="-769689" y="3703724"/>
            <a:ext cx="2980815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83">
            <a:extLst>
              <a:ext uri="{FF2B5EF4-FFF2-40B4-BE49-F238E27FC236}">
                <a16:creationId xmlns:a16="http://schemas.microsoft.com/office/drawing/2014/main" id="{F584591A-24CE-9550-9521-2D0D02C5D179}"/>
              </a:ext>
            </a:extLst>
          </p:cNvPr>
          <p:cNvCxnSpPr>
            <a:cxnSpLocks/>
            <a:stCxn id="54" idx="2"/>
            <a:endCxn id="75" idx="1"/>
          </p:cNvCxnSpPr>
          <p:nvPr/>
        </p:nvCxnSpPr>
        <p:spPr>
          <a:xfrm rot="16200000" flipH="1">
            <a:off x="1228866" y="2526266"/>
            <a:ext cx="162346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75" name="모서리가 둥근 직사각형 53">
            <a:extLst>
              <a:ext uri="{FF2B5EF4-FFF2-40B4-BE49-F238E27FC236}">
                <a16:creationId xmlns:a16="http://schemas.microsoft.com/office/drawing/2014/main" id="{F519902F-CE23-C264-E265-CC82F1D1AE62}"/>
              </a:ext>
            </a:extLst>
          </p:cNvPr>
          <p:cNvSpPr/>
          <p:nvPr/>
        </p:nvSpPr>
        <p:spPr>
          <a:xfrm>
            <a:off x="1388604" y="25913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sp>
        <p:nvSpPr>
          <p:cNvPr id="34" name="모서리가 둥근 직사각형 53">
            <a:extLst>
              <a:ext uri="{FF2B5EF4-FFF2-40B4-BE49-F238E27FC236}">
                <a16:creationId xmlns:a16="http://schemas.microsoft.com/office/drawing/2014/main" id="{0F8E81E7-483B-325F-FAF1-DCB5414A7C01}"/>
              </a:ext>
            </a:extLst>
          </p:cNvPr>
          <p:cNvSpPr/>
          <p:nvPr/>
        </p:nvSpPr>
        <p:spPr>
          <a:xfrm>
            <a:off x="1990897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cxnSp>
        <p:nvCxnSpPr>
          <p:cNvPr id="35" name="꺾인 연결선 83">
            <a:extLst>
              <a:ext uri="{FF2B5EF4-FFF2-40B4-BE49-F238E27FC236}">
                <a16:creationId xmlns:a16="http://schemas.microsoft.com/office/drawing/2014/main" id="{C0F72F21-DB8B-80DB-4453-0CBBD2FBF02C}"/>
              </a:ext>
            </a:extLst>
          </p:cNvPr>
          <p:cNvCxnSpPr>
            <a:cxnSpLocks/>
            <a:stCxn id="75" idx="2"/>
            <a:endCxn id="34" idx="1"/>
          </p:cNvCxnSpPr>
          <p:nvPr/>
        </p:nvCxnSpPr>
        <p:spPr>
          <a:xfrm rot="16200000" flipH="1">
            <a:off x="1848257" y="2775964"/>
            <a:ext cx="137924" cy="14735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40" name="모서리가 둥근 직사각형 53">
            <a:extLst>
              <a:ext uri="{FF2B5EF4-FFF2-40B4-BE49-F238E27FC236}">
                <a16:creationId xmlns:a16="http://schemas.microsoft.com/office/drawing/2014/main" id="{0D8E2510-F835-720C-30A8-FD4F8F59DEEB}"/>
              </a:ext>
            </a:extLst>
          </p:cNvPr>
          <p:cNvSpPr/>
          <p:nvPr/>
        </p:nvSpPr>
        <p:spPr>
          <a:xfrm>
            <a:off x="2936416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41" name="모서리가 둥근 직사각형 53">
            <a:extLst>
              <a:ext uri="{FF2B5EF4-FFF2-40B4-BE49-F238E27FC236}">
                <a16:creationId xmlns:a16="http://schemas.microsoft.com/office/drawing/2014/main" id="{C1797F40-FE39-4BEE-FCCC-AB30A6D20480}"/>
              </a:ext>
            </a:extLst>
          </p:cNvPr>
          <p:cNvSpPr/>
          <p:nvPr/>
        </p:nvSpPr>
        <p:spPr>
          <a:xfrm>
            <a:off x="3884844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예약상태</a:t>
            </a:r>
          </a:p>
        </p:txBody>
      </p:sp>
      <p:sp>
        <p:nvSpPr>
          <p:cNvPr id="42" name="모서리가 둥근 직사각형 53">
            <a:extLst>
              <a:ext uri="{FF2B5EF4-FFF2-40B4-BE49-F238E27FC236}">
                <a16:creationId xmlns:a16="http://schemas.microsoft.com/office/drawing/2014/main" id="{224201A9-644A-5198-94B7-97F8421BA468}"/>
              </a:ext>
            </a:extLst>
          </p:cNvPr>
          <p:cNvSpPr/>
          <p:nvPr/>
        </p:nvSpPr>
        <p:spPr>
          <a:xfrm>
            <a:off x="4833272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</a:p>
        </p:txBody>
      </p:sp>
      <p:sp>
        <p:nvSpPr>
          <p:cNvPr id="43" name="모서리가 둥근 직사각형 53">
            <a:extLst>
              <a:ext uri="{FF2B5EF4-FFF2-40B4-BE49-F238E27FC236}">
                <a16:creationId xmlns:a16="http://schemas.microsoft.com/office/drawing/2014/main" id="{8A621CFC-FB45-CD3B-35AA-6A2D222EB7D6}"/>
              </a:ext>
            </a:extLst>
          </p:cNvPr>
          <p:cNvSpPr/>
          <p:nvPr/>
        </p:nvSpPr>
        <p:spPr>
          <a:xfrm>
            <a:off x="5781700" y="2823928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검색어 입력</a:t>
            </a: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3F6A71A3-B06F-5EDE-53AC-3D95CE5F3095}"/>
              </a:ext>
            </a:extLst>
          </p:cNvPr>
          <p:cNvSpPr/>
          <p:nvPr/>
        </p:nvSpPr>
        <p:spPr>
          <a:xfrm>
            <a:off x="1388604" y="306532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id="{44015859-A01B-3A31-0ED0-FBC3623AE759}"/>
              </a:ext>
            </a:extLst>
          </p:cNvPr>
          <p:cNvSpPr/>
          <p:nvPr/>
        </p:nvSpPr>
        <p:spPr>
          <a:xfrm>
            <a:off x="1990897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8" name="꺾인 연결선 83">
            <a:extLst>
              <a:ext uri="{FF2B5EF4-FFF2-40B4-BE49-F238E27FC236}">
                <a16:creationId xmlns:a16="http://schemas.microsoft.com/office/drawing/2014/main" id="{10931423-89A7-678B-421A-82E98E7C0759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1848257" y="3249956"/>
            <a:ext cx="137924" cy="14735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49" name="꺾인 연결선 83">
            <a:extLst>
              <a:ext uri="{FF2B5EF4-FFF2-40B4-BE49-F238E27FC236}">
                <a16:creationId xmlns:a16="http://schemas.microsoft.com/office/drawing/2014/main" id="{86655306-4B24-E879-74CB-361661B21F8F}"/>
              </a:ext>
            </a:extLst>
          </p:cNvPr>
          <p:cNvCxnSpPr>
            <a:cxnSpLocks/>
            <a:stCxn id="54" idx="2"/>
            <a:endCxn id="46" idx="1"/>
          </p:cNvCxnSpPr>
          <p:nvPr/>
        </p:nvCxnSpPr>
        <p:spPr>
          <a:xfrm rot="16200000" flipH="1">
            <a:off x="991870" y="2763262"/>
            <a:ext cx="636338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81DBF437-3D07-D210-B261-BD6220590E4A}"/>
              </a:ext>
            </a:extLst>
          </p:cNvPr>
          <p:cNvSpPr/>
          <p:nvPr/>
        </p:nvSpPr>
        <p:spPr>
          <a:xfrm>
            <a:off x="2734420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62" name="모서리가 둥근 직사각형 53">
            <a:extLst>
              <a:ext uri="{FF2B5EF4-FFF2-40B4-BE49-F238E27FC236}">
                <a16:creationId xmlns:a16="http://schemas.microsoft.com/office/drawing/2014/main" id="{BB8C5403-65AB-6E71-D871-DD077DDE9A7F}"/>
              </a:ext>
            </a:extLst>
          </p:cNvPr>
          <p:cNvSpPr/>
          <p:nvPr/>
        </p:nvSpPr>
        <p:spPr>
          <a:xfrm>
            <a:off x="3462313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시설구분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B3ACF075-219A-8091-B37D-89AF858731B8}"/>
              </a:ext>
            </a:extLst>
          </p:cNvPr>
          <p:cNvSpPr/>
          <p:nvPr/>
        </p:nvSpPr>
        <p:spPr>
          <a:xfrm>
            <a:off x="4190206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2D5DD633-240B-70C2-2831-2283A835AE1F}"/>
              </a:ext>
            </a:extLst>
          </p:cNvPr>
          <p:cNvSpPr/>
          <p:nvPr/>
        </p:nvSpPr>
        <p:spPr>
          <a:xfrm>
            <a:off x="4912540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67" name="모서리가 둥근 직사각형 53">
            <a:extLst>
              <a:ext uri="{FF2B5EF4-FFF2-40B4-BE49-F238E27FC236}">
                <a16:creationId xmlns:a16="http://schemas.microsoft.com/office/drawing/2014/main" id="{2A6B4D70-BE09-FB8D-B817-709E2E81F8A1}"/>
              </a:ext>
            </a:extLst>
          </p:cNvPr>
          <p:cNvSpPr/>
          <p:nvPr/>
        </p:nvSpPr>
        <p:spPr>
          <a:xfrm>
            <a:off x="5639883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68" name="모서리가 둥근 직사각형 53">
            <a:extLst>
              <a:ext uri="{FF2B5EF4-FFF2-40B4-BE49-F238E27FC236}">
                <a16:creationId xmlns:a16="http://schemas.microsoft.com/office/drawing/2014/main" id="{9D92844E-EB45-ED7E-53A2-E03D60DFD661}"/>
              </a:ext>
            </a:extLst>
          </p:cNvPr>
          <p:cNvSpPr/>
          <p:nvPr/>
        </p:nvSpPr>
        <p:spPr>
          <a:xfrm>
            <a:off x="6367226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76" name="모서리가 둥근 직사각형 53">
            <a:extLst>
              <a:ext uri="{FF2B5EF4-FFF2-40B4-BE49-F238E27FC236}">
                <a16:creationId xmlns:a16="http://schemas.microsoft.com/office/drawing/2014/main" id="{91180D03-F294-3FB7-AF50-1D60F91B4B28}"/>
              </a:ext>
            </a:extLst>
          </p:cNvPr>
          <p:cNvSpPr/>
          <p:nvPr/>
        </p:nvSpPr>
        <p:spPr>
          <a:xfrm>
            <a:off x="7094569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예약상태</a:t>
            </a:r>
          </a:p>
        </p:txBody>
      </p:sp>
      <p:sp>
        <p:nvSpPr>
          <p:cNvPr id="77" name="모서리가 둥근 직사각형 53">
            <a:extLst>
              <a:ext uri="{FF2B5EF4-FFF2-40B4-BE49-F238E27FC236}">
                <a16:creationId xmlns:a16="http://schemas.microsoft.com/office/drawing/2014/main" id="{B951A033-AF0B-5582-2A8A-3C202A357113}"/>
              </a:ext>
            </a:extLst>
          </p:cNvPr>
          <p:cNvSpPr/>
          <p:nvPr/>
        </p:nvSpPr>
        <p:spPr>
          <a:xfrm>
            <a:off x="7821912" y="3297920"/>
            <a:ext cx="693851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81" name="모서리가 둥근 직사각형 53">
            <a:extLst>
              <a:ext uri="{FF2B5EF4-FFF2-40B4-BE49-F238E27FC236}">
                <a16:creationId xmlns:a16="http://schemas.microsoft.com/office/drawing/2014/main" id="{EB0EF097-E1B5-A7A5-E762-9B609A436090}"/>
              </a:ext>
            </a:extLst>
          </p:cNvPr>
          <p:cNvSpPr/>
          <p:nvPr/>
        </p:nvSpPr>
        <p:spPr>
          <a:xfrm>
            <a:off x="1388604" y="353169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일괄처리</a:t>
            </a:r>
          </a:p>
        </p:txBody>
      </p:sp>
      <p:sp>
        <p:nvSpPr>
          <p:cNvPr id="84" name="모서리가 둥근 직사각형 53">
            <a:extLst>
              <a:ext uri="{FF2B5EF4-FFF2-40B4-BE49-F238E27FC236}">
                <a16:creationId xmlns:a16="http://schemas.microsoft.com/office/drawing/2014/main" id="{3C41DED5-0BBC-6784-ED15-F3975036C503}"/>
              </a:ext>
            </a:extLst>
          </p:cNvPr>
          <p:cNvSpPr/>
          <p:nvPr/>
        </p:nvSpPr>
        <p:spPr>
          <a:xfrm>
            <a:off x="1990897" y="3764292"/>
            <a:ext cx="693851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cxnSp>
        <p:nvCxnSpPr>
          <p:cNvPr id="85" name="꺾인 연결선 83">
            <a:extLst>
              <a:ext uri="{FF2B5EF4-FFF2-40B4-BE49-F238E27FC236}">
                <a16:creationId xmlns:a16="http://schemas.microsoft.com/office/drawing/2014/main" id="{1790D3E8-2DFF-CF3C-3C63-10864CA11A84}"/>
              </a:ext>
            </a:extLst>
          </p:cNvPr>
          <p:cNvCxnSpPr>
            <a:cxnSpLocks/>
            <a:stCxn id="81" idx="2"/>
            <a:endCxn id="84" idx="1"/>
          </p:cNvCxnSpPr>
          <p:nvPr/>
        </p:nvCxnSpPr>
        <p:spPr>
          <a:xfrm rot="16200000" flipH="1">
            <a:off x="1848257" y="3716328"/>
            <a:ext cx="137924" cy="14735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86" name="꺾인 연결선 83">
            <a:extLst>
              <a:ext uri="{FF2B5EF4-FFF2-40B4-BE49-F238E27FC236}">
                <a16:creationId xmlns:a16="http://schemas.microsoft.com/office/drawing/2014/main" id="{AC0188A5-B538-62AB-F65B-C7CB33E4CADC}"/>
              </a:ext>
            </a:extLst>
          </p:cNvPr>
          <p:cNvCxnSpPr>
            <a:cxnSpLocks/>
            <a:stCxn id="54" idx="2"/>
            <a:endCxn id="81" idx="1"/>
          </p:cNvCxnSpPr>
          <p:nvPr/>
        </p:nvCxnSpPr>
        <p:spPr>
          <a:xfrm rot="16200000" flipH="1">
            <a:off x="758684" y="2996448"/>
            <a:ext cx="1102710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87" name="모서리가 둥근 직사각형 53">
            <a:extLst>
              <a:ext uri="{FF2B5EF4-FFF2-40B4-BE49-F238E27FC236}">
                <a16:creationId xmlns:a16="http://schemas.microsoft.com/office/drawing/2014/main" id="{B54C8F13-E764-A853-21FD-38F1FA64A17C}"/>
              </a:ext>
            </a:extLst>
          </p:cNvPr>
          <p:cNvSpPr/>
          <p:nvPr/>
        </p:nvSpPr>
        <p:spPr>
          <a:xfrm>
            <a:off x="2734420" y="3764292"/>
            <a:ext cx="727893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 일괄처리</a:t>
            </a:r>
          </a:p>
        </p:txBody>
      </p:sp>
      <p:cxnSp>
        <p:nvCxnSpPr>
          <p:cNvPr id="106" name="꺾인 연결선 83">
            <a:extLst>
              <a:ext uri="{FF2B5EF4-FFF2-40B4-BE49-F238E27FC236}">
                <a16:creationId xmlns:a16="http://schemas.microsoft.com/office/drawing/2014/main" id="{D3022483-1715-C355-5285-237B40FA80AD}"/>
              </a:ext>
            </a:extLst>
          </p:cNvPr>
          <p:cNvCxnSpPr>
            <a:cxnSpLocks/>
            <a:stCxn id="58" idx="2"/>
            <a:endCxn id="119" idx="1"/>
          </p:cNvCxnSpPr>
          <p:nvPr/>
        </p:nvCxnSpPr>
        <p:spPr>
          <a:xfrm rot="16200000" flipH="1">
            <a:off x="1229540" y="4766291"/>
            <a:ext cx="160999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19" name="모서리가 둥근 직사각형 53">
            <a:extLst>
              <a:ext uri="{FF2B5EF4-FFF2-40B4-BE49-F238E27FC236}">
                <a16:creationId xmlns:a16="http://schemas.microsoft.com/office/drawing/2014/main" id="{86D75E27-315C-F274-ACC3-250DE98B14EB}"/>
              </a:ext>
            </a:extLst>
          </p:cNvPr>
          <p:cNvSpPr/>
          <p:nvPr/>
        </p:nvSpPr>
        <p:spPr>
          <a:xfrm>
            <a:off x="1388604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122" name="모서리가 둥근 직사각형 53">
            <a:extLst>
              <a:ext uri="{FF2B5EF4-FFF2-40B4-BE49-F238E27FC236}">
                <a16:creationId xmlns:a16="http://schemas.microsoft.com/office/drawing/2014/main" id="{41264E18-5903-1100-350C-52EEDB2ABCCD}"/>
              </a:ext>
            </a:extLst>
          </p:cNvPr>
          <p:cNvSpPr/>
          <p:nvPr/>
        </p:nvSpPr>
        <p:spPr>
          <a:xfrm>
            <a:off x="2337822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sp>
        <p:nvSpPr>
          <p:cNvPr id="123" name="모서리가 둥근 직사각형 53">
            <a:extLst>
              <a:ext uri="{FF2B5EF4-FFF2-40B4-BE49-F238E27FC236}">
                <a16:creationId xmlns:a16="http://schemas.microsoft.com/office/drawing/2014/main" id="{177DBC55-8C92-F918-1D94-D115BF0B89CA}"/>
              </a:ext>
            </a:extLst>
          </p:cNvPr>
          <p:cNvSpPr/>
          <p:nvPr/>
        </p:nvSpPr>
        <p:spPr>
          <a:xfrm>
            <a:off x="3280331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명</a:t>
            </a:r>
          </a:p>
        </p:txBody>
      </p:sp>
      <p:sp>
        <p:nvSpPr>
          <p:cNvPr id="124" name="모서리가 둥근 직사각형 53">
            <a:extLst>
              <a:ext uri="{FF2B5EF4-FFF2-40B4-BE49-F238E27FC236}">
                <a16:creationId xmlns:a16="http://schemas.microsoft.com/office/drawing/2014/main" id="{8D1B1272-A936-FCC6-F15C-3132F5BEDBC5}"/>
              </a:ext>
            </a:extLst>
          </p:cNvPr>
          <p:cNvSpPr/>
          <p:nvPr/>
        </p:nvSpPr>
        <p:spPr>
          <a:xfrm>
            <a:off x="4211740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25" name="모서리가 둥근 직사각형 53">
            <a:extLst>
              <a:ext uri="{FF2B5EF4-FFF2-40B4-BE49-F238E27FC236}">
                <a16:creationId xmlns:a16="http://schemas.microsoft.com/office/drawing/2014/main" id="{CBB81367-274E-6FE7-1300-9745C7CFD76B}"/>
              </a:ext>
            </a:extLst>
          </p:cNvPr>
          <p:cNvSpPr/>
          <p:nvPr/>
        </p:nvSpPr>
        <p:spPr>
          <a:xfrm>
            <a:off x="5140610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정보</a:t>
            </a:r>
          </a:p>
        </p:txBody>
      </p:sp>
      <p:sp>
        <p:nvSpPr>
          <p:cNvPr id="126" name="모서리가 둥근 직사각형 53">
            <a:extLst>
              <a:ext uri="{FF2B5EF4-FFF2-40B4-BE49-F238E27FC236}">
                <a16:creationId xmlns:a16="http://schemas.microsoft.com/office/drawing/2014/main" id="{CB6D6E13-371A-4F00-AE44-864411737450}"/>
              </a:ext>
            </a:extLst>
          </p:cNvPr>
          <p:cNvSpPr/>
          <p:nvPr/>
        </p:nvSpPr>
        <p:spPr>
          <a:xfrm>
            <a:off x="6069480" y="483068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28" name="모서리가 둥근 직사각형 53">
            <a:extLst>
              <a:ext uri="{FF2B5EF4-FFF2-40B4-BE49-F238E27FC236}">
                <a16:creationId xmlns:a16="http://schemas.microsoft.com/office/drawing/2014/main" id="{B56167D7-01EB-340E-6973-E52AE6B93D63}"/>
              </a:ext>
            </a:extLst>
          </p:cNvPr>
          <p:cNvSpPr/>
          <p:nvPr/>
        </p:nvSpPr>
        <p:spPr>
          <a:xfrm>
            <a:off x="7020544" y="483068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</a:p>
        </p:txBody>
      </p:sp>
      <p:sp>
        <p:nvSpPr>
          <p:cNvPr id="129" name="모서리가 둥근 직사각형 53">
            <a:extLst>
              <a:ext uri="{FF2B5EF4-FFF2-40B4-BE49-F238E27FC236}">
                <a16:creationId xmlns:a16="http://schemas.microsoft.com/office/drawing/2014/main" id="{B9BE5D6A-7456-34F2-3A5E-06D0DDE6C124}"/>
              </a:ext>
            </a:extLst>
          </p:cNvPr>
          <p:cNvSpPr/>
          <p:nvPr/>
        </p:nvSpPr>
        <p:spPr>
          <a:xfrm>
            <a:off x="7683189" y="483068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</a:p>
        </p:txBody>
      </p:sp>
      <p:cxnSp>
        <p:nvCxnSpPr>
          <p:cNvPr id="131" name="꺾인 연결선 83">
            <a:extLst>
              <a:ext uri="{FF2B5EF4-FFF2-40B4-BE49-F238E27FC236}">
                <a16:creationId xmlns:a16="http://schemas.microsoft.com/office/drawing/2014/main" id="{E39AD917-CCD0-7323-3BCF-CC7D9514686D}"/>
              </a:ext>
            </a:extLst>
          </p:cNvPr>
          <p:cNvCxnSpPr>
            <a:cxnSpLocks/>
            <a:stCxn id="59" idx="2"/>
            <a:endCxn id="132" idx="1"/>
          </p:cNvCxnSpPr>
          <p:nvPr/>
        </p:nvCxnSpPr>
        <p:spPr>
          <a:xfrm rot="16200000" flipH="1">
            <a:off x="1229834" y="5346265"/>
            <a:ext cx="160410" cy="157131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132" name="모서리가 둥근 직사각형 53">
            <a:extLst>
              <a:ext uri="{FF2B5EF4-FFF2-40B4-BE49-F238E27FC236}">
                <a16:creationId xmlns:a16="http://schemas.microsoft.com/office/drawing/2014/main" id="{5FB5169D-2BB6-FB9C-0F10-BE16CF8612BD}"/>
              </a:ext>
            </a:extLst>
          </p:cNvPr>
          <p:cNvSpPr/>
          <p:nvPr/>
        </p:nvSpPr>
        <p:spPr>
          <a:xfrm>
            <a:off x="1388605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 이미지</a:t>
            </a:r>
          </a:p>
        </p:txBody>
      </p:sp>
      <p:sp>
        <p:nvSpPr>
          <p:cNvPr id="133" name="모서리가 둥근 직사각형 53">
            <a:extLst>
              <a:ext uri="{FF2B5EF4-FFF2-40B4-BE49-F238E27FC236}">
                <a16:creationId xmlns:a16="http://schemas.microsoft.com/office/drawing/2014/main" id="{D9FED614-67BA-FD24-F6AF-F94F0182B661}"/>
              </a:ext>
            </a:extLst>
          </p:cNvPr>
          <p:cNvSpPr/>
          <p:nvPr/>
        </p:nvSpPr>
        <p:spPr>
          <a:xfrm>
            <a:off x="2337823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sp>
        <p:nvSpPr>
          <p:cNvPr id="134" name="모서리가 둥근 직사각형 53">
            <a:extLst>
              <a:ext uri="{FF2B5EF4-FFF2-40B4-BE49-F238E27FC236}">
                <a16:creationId xmlns:a16="http://schemas.microsoft.com/office/drawing/2014/main" id="{0CD4B422-FF4D-6A4C-006B-79E7DF3DEE30}"/>
              </a:ext>
            </a:extLst>
          </p:cNvPr>
          <p:cNvSpPr/>
          <p:nvPr/>
        </p:nvSpPr>
        <p:spPr>
          <a:xfrm>
            <a:off x="3280332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명</a:t>
            </a:r>
          </a:p>
        </p:txBody>
      </p:sp>
      <p:sp>
        <p:nvSpPr>
          <p:cNvPr id="135" name="모서리가 둥근 직사각형 53">
            <a:extLst>
              <a:ext uri="{FF2B5EF4-FFF2-40B4-BE49-F238E27FC236}">
                <a16:creationId xmlns:a16="http://schemas.microsoft.com/office/drawing/2014/main" id="{1527455F-196D-983C-D24A-91F1117AC436}"/>
              </a:ext>
            </a:extLst>
          </p:cNvPr>
          <p:cNvSpPr/>
          <p:nvPr/>
        </p:nvSpPr>
        <p:spPr>
          <a:xfrm>
            <a:off x="4211741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정원</a:t>
            </a:r>
          </a:p>
        </p:txBody>
      </p:sp>
      <p:sp>
        <p:nvSpPr>
          <p:cNvPr id="136" name="모서리가 둥근 직사각형 53">
            <a:extLst>
              <a:ext uri="{FF2B5EF4-FFF2-40B4-BE49-F238E27FC236}">
                <a16:creationId xmlns:a16="http://schemas.microsoft.com/office/drawing/2014/main" id="{1FCB2523-2C19-AA53-72AB-041157723FA0}"/>
              </a:ext>
            </a:extLst>
          </p:cNvPr>
          <p:cNvSpPr/>
          <p:nvPr/>
        </p:nvSpPr>
        <p:spPr>
          <a:xfrm>
            <a:off x="5140611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시설정보</a:t>
            </a:r>
          </a:p>
        </p:txBody>
      </p:sp>
      <p:sp>
        <p:nvSpPr>
          <p:cNvPr id="137" name="모서리가 둥근 직사각형 53">
            <a:extLst>
              <a:ext uri="{FF2B5EF4-FFF2-40B4-BE49-F238E27FC236}">
                <a16:creationId xmlns:a16="http://schemas.microsoft.com/office/drawing/2014/main" id="{745EF5B8-06FC-A443-C40F-57E59A1697B8}"/>
              </a:ext>
            </a:extLst>
          </p:cNvPr>
          <p:cNvSpPr/>
          <p:nvPr/>
        </p:nvSpPr>
        <p:spPr>
          <a:xfrm>
            <a:off x="6069481" y="54103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139" name="모서리가 둥근 직사각형 53">
            <a:extLst>
              <a:ext uri="{FF2B5EF4-FFF2-40B4-BE49-F238E27FC236}">
                <a16:creationId xmlns:a16="http://schemas.microsoft.com/office/drawing/2014/main" id="{A8CE6C07-176E-B8E1-FFA5-4D6BC268404B}"/>
              </a:ext>
            </a:extLst>
          </p:cNvPr>
          <p:cNvSpPr/>
          <p:nvPr/>
        </p:nvSpPr>
        <p:spPr>
          <a:xfrm>
            <a:off x="7020544" y="541036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</a:p>
        </p:txBody>
      </p:sp>
      <p:sp>
        <p:nvSpPr>
          <p:cNvPr id="140" name="모서리가 둥근 직사각형 53">
            <a:extLst>
              <a:ext uri="{FF2B5EF4-FFF2-40B4-BE49-F238E27FC236}">
                <a16:creationId xmlns:a16="http://schemas.microsoft.com/office/drawing/2014/main" id="{C65A12D1-3D4B-4569-C4F6-C30D13C74A46}"/>
              </a:ext>
            </a:extLst>
          </p:cNvPr>
          <p:cNvSpPr/>
          <p:nvPr/>
        </p:nvSpPr>
        <p:spPr>
          <a:xfrm>
            <a:off x="7683189" y="5410360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</a:p>
        </p:txBody>
      </p:sp>
      <p:sp>
        <p:nvSpPr>
          <p:cNvPr id="2" name="모서리가 둥근 직사각형 53">
            <a:extLst>
              <a:ext uri="{FF2B5EF4-FFF2-40B4-BE49-F238E27FC236}">
                <a16:creationId xmlns:a16="http://schemas.microsoft.com/office/drawing/2014/main" id="{0DBFF8BD-44AC-9A61-7BE4-B18C8CAD2B43}"/>
              </a:ext>
            </a:extLst>
          </p:cNvPr>
          <p:cNvSpPr/>
          <p:nvPr/>
        </p:nvSpPr>
        <p:spPr>
          <a:xfrm>
            <a:off x="4833272" y="260483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시설명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모서리가 둥근 직사각형 53">
            <a:extLst>
              <a:ext uri="{FF2B5EF4-FFF2-40B4-BE49-F238E27FC236}">
                <a16:creationId xmlns:a16="http://schemas.microsoft.com/office/drawing/2014/main" id="{5C9BA705-7B9D-AF22-171C-A00F0D9AB820}"/>
              </a:ext>
            </a:extLst>
          </p:cNvPr>
          <p:cNvSpPr/>
          <p:nvPr/>
        </p:nvSpPr>
        <p:spPr>
          <a:xfrm>
            <a:off x="3884844" y="2604831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모서리가 둥근 직사각형 53">
            <a:extLst>
              <a:ext uri="{FF2B5EF4-FFF2-40B4-BE49-F238E27FC236}">
                <a16:creationId xmlns:a16="http://schemas.microsoft.com/office/drawing/2014/main" id="{788B25C3-98AC-B8D7-D347-938007C6B86F}"/>
              </a:ext>
            </a:extLst>
          </p:cNvPr>
          <p:cNvSpPr/>
          <p:nvPr/>
        </p:nvSpPr>
        <p:spPr>
          <a:xfrm>
            <a:off x="3884844" y="238725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예약대기</a:t>
            </a:r>
          </a:p>
        </p:txBody>
      </p:sp>
      <p:sp>
        <p:nvSpPr>
          <p:cNvPr id="9" name="모서리가 둥근 직사각형 53">
            <a:extLst>
              <a:ext uri="{FF2B5EF4-FFF2-40B4-BE49-F238E27FC236}">
                <a16:creationId xmlns:a16="http://schemas.microsoft.com/office/drawing/2014/main" id="{77FEC241-998F-7817-1A71-CB6D058E651A}"/>
              </a:ext>
            </a:extLst>
          </p:cNvPr>
          <p:cNvSpPr/>
          <p:nvPr/>
        </p:nvSpPr>
        <p:spPr>
          <a:xfrm>
            <a:off x="3884844" y="2170315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</a:p>
        </p:txBody>
      </p:sp>
      <p:sp>
        <p:nvSpPr>
          <p:cNvPr id="11" name="모서리가 둥근 직사각형 53">
            <a:extLst>
              <a:ext uri="{FF2B5EF4-FFF2-40B4-BE49-F238E27FC236}">
                <a16:creationId xmlns:a16="http://schemas.microsoft.com/office/drawing/2014/main" id="{D3EE8D9C-0D55-3ABD-AEBF-604C98A4E3A2}"/>
              </a:ext>
            </a:extLst>
          </p:cNvPr>
          <p:cNvSpPr/>
          <p:nvPr/>
        </p:nvSpPr>
        <p:spPr>
          <a:xfrm>
            <a:off x="2936416" y="2609302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미사용</a:t>
            </a:r>
          </a:p>
        </p:txBody>
      </p:sp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05CEA0D0-7324-5D7C-652C-2C2D5203B354}"/>
              </a:ext>
            </a:extLst>
          </p:cNvPr>
          <p:cNvSpPr/>
          <p:nvPr/>
        </p:nvSpPr>
        <p:spPr>
          <a:xfrm>
            <a:off x="2936416" y="239872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</a:t>
            </a:r>
          </a:p>
        </p:txBody>
      </p:sp>
      <p:sp>
        <p:nvSpPr>
          <p:cNvPr id="19" name="모서리가 둥근 직사각형 53">
            <a:extLst>
              <a:ext uri="{FF2B5EF4-FFF2-40B4-BE49-F238E27FC236}">
                <a16:creationId xmlns:a16="http://schemas.microsoft.com/office/drawing/2014/main" id="{4532FAED-A7E1-FFE7-30C3-9EFB911C372E}"/>
              </a:ext>
            </a:extLst>
          </p:cNvPr>
          <p:cNvSpPr/>
          <p:nvPr/>
        </p:nvSpPr>
        <p:spPr>
          <a:xfrm>
            <a:off x="776536" y="3969060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 설정</a:t>
            </a:r>
          </a:p>
        </p:txBody>
      </p:sp>
      <p:cxnSp>
        <p:nvCxnSpPr>
          <p:cNvPr id="21" name="꺾인 연결선 65">
            <a:extLst>
              <a:ext uri="{FF2B5EF4-FFF2-40B4-BE49-F238E27FC236}">
                <a16:creationId xmlns:a16="http://schemas.microsoft.com/office/drawing/2014/main" id="{4CCDEA69-13FB-47FD-BFD9-45C380880646}"/>
              </a:ext>
            </a:extLst>
          </p:cNvPr>
          <p:cNvCxnSpPr>
            <a:cxnSpLocks/>
            <a:stCxn id="37" idx="2"/>
            <a:endCxn id="19" idx="1"/>
          </p:cNvCxnSpPr>
          <p:nvPr/>
        </p:nvCxnSpPr>
        <p:spPr>
          <a:xfrm rot="16200000" flipH="1">
            <a:off x="-176582" y="3110617"/>
            <a:ext cx="1794601" cy="11163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83">
            <a:extLst>
              <a:ext uri="{FF2B5EF4-FFF2-40B4-BE49-F238E27FC236}">
                <a16:creationId xmlns:a16="http://schemas.microsoft.com/office/drawing/2014/main" id="{BDDA9551-6908-C26C-F575-70EC33D26FF8}"/>
              </a:ext>
            </a:extLst>
          </p:cNvPr>
          <p:cNvCxnSpPr>
            <a:cxnSpLocks/>
            <a:stCxn id="19" idx="2"/>
            <a:endCxn id="26" idx="1"/>
          </p:cNvCxnSpPr>
          <p:nvPr/>
        </p:nvCxnSpPr>
        <p:spPr>
          <a:xfrm rot="16200000" flipH="1">
            <a:off x="1229296" y="4160590"/>
            <a:ext cx="161487" cy="157130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83A9BF6D-8419-1968-3819-46E1AFF58E05}"/>
              </a:ext>
            </a:extLst>
          </p:cNvPr>
          <p:cNvSpPr/>
          <p:nvPr/>
        </p:nvSpPr>
        <p:spPr>
          <a:xfrm>
            <a:off x="1388604" y="4225223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시설 구분</a:t>
            </a:r>
          </a:p>
        </p:txBody>
      </p:sp>
      <p:sp>
        <p:nvSpPr>
          <p:cNvPr id="29" name="모서리가 둥근 직사각형 53">
            <a:extLst>
              <a:ext uri="{FF2B5EF4-FFF2-40B4-BE49-F238E27FC236}">
                <a16:creationId xmlns:a16="http://schemas.microsoft.com/office/drawing/2014/main" id="{0228EE05-B58B-9D29-67F3-F36BC4ECF8C1}"/>
              </a:ext>
            </a:extLst>
          </p:cNvPr>
          <p:cNvSpPr/>
          <p:nvPr/>
        </p:nvSpPr>
        <p:spPr>
          <a:xfrm>
            <a:off x="2337821" y="4225223"/>
            <a:ext cx="909875" cy="1893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sp>
        <p:nvSpPr>
          <p:cNvPr id="30" name="모서리가 둥근 직사각형 53">
            <a:extLst>
              <a:ext uri="{FF2B5EF4-FFF2-40B4-BE49-F238E27FC236}">
                <a16:creationId xmlns:a16="http://schemas.microsoft.com/office/drawing/2014/main" id="{F0938D03-14FB-4203-7390-D3947D87C8EF}"/>
              </a:ext>
            </a:extLst>
          </p:cNvPr>
          <p:cNvSpPr/>
          <p:nvPr/>
        </p:nvSpPr>
        <p:spPr>
          <a:xfrm>
            <a:off x="3296816" y="4225223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</a:p>
        </p:txBody>
      </p:sp>
      <p:sp>
        <p:nvSpPr>
          <p:cNvPr id="31" name="모서리가 둥근 직사각형 53">
            <a:extLst>
              <a:ext uri="{FF2B5EF4-FFF2-40B4-BE49-F238E27FC236}">
                <a16:creationId xmlns:a16="http://schemas.microsoft.com/office/drawing/2014/main" id="{42E2069F-405E-C494-5738-E70E3FC79DC5}"/>
              </a:ext>
            </a:extLst>
          </p:cNvPr>
          <p:cNvSpPr/>
          <p:nvPr/>
        </p:nvSpPr>
        <p:spPr>
          <a:xfrm>
            <a:off x="3951276" y="4225223"/>
            <a:ext cx="621457" cy="189352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86506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 rot="16200000">
            <a:off x="-432110" y="1197338"/>
            <a:ext cx="2306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D7D7D7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NTENT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4886305" y="1446676"/>
            <a:ext cx="2779779" cy="40011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연수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4210483" y="1369732"/>
            <a:ext cx="764953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0912" y="980728"/>
            <a:ext cx="2925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연수설계자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시설관리자</a:t>
            </a:r>
          </a:p>
        </p:txBody>
      </p:sp>
    </p:spTree>
    <p:extLst>
      <p:ext uri="{BB962C8B-B14F-4D97-AF65-F5344CB8AC3E}">
        <p14:creationId xmlns:p14="http://schemas.microsoft.com/office/powerpoint/2010/main" val="175668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14C2-CEF0-50BF-5701-9399047A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79ED9090-10C9-CB25-223F-EFDBF2644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05030"/>
              </p:ext>
            </p:extLst>
          </p:nvPr>
        </p:nvGraphicFramePr>
        <p:xfrm>
          <a:off x="6969418" y="2574152"/>
          <a:ext cx="2771482" cy="32834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회원가입이 없는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회원등록 방식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로그인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스마트시설예약시스템 접속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사전에 등록된 계정을 통해 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연수설계자가 로그인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후 연수 캘린더 화면이 보인다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사용자 그룹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연수생으로 구분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이중 관리자시스템 로그인 가능 그룹은 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이다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연수생은 별도 로그인 및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화면을 제공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 전체 권한이 부여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전체 대상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한해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 및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현황 조회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본인이 등록한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연수건에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한해 조회 및 설정이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 이상 계정 잠김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개월 내 비밀번호 변경유도 화면 제공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개인정보 접속이력 관리를 위한 로그파일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월별 접속기록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 제공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72C12D4-EDDF-AD66-9681-80A32B2A3631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9BA10-13D5-6640-224D-3E4784910368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관리자 로그인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EA52CD-A861-3CB5-9B94-739E915FCE96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DEDAB03-32E6-CBDC-DED7-17B7971D4723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1376363"/>
          <a:ext cx="6696075" cy="514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075">
                  <a:extLst>
                    <a:ext uri="{9D8B030D-6E8A-4147-A177-3AD203B41FA5}">
                      <a16:colId xmlns:a16="http://schemas.microsoft.com/office/drawing/2014/main" val="2442794400"/>
                    </a:ext>
                  </a:extLst>
                </a:gridCol>
              </a:tblGrid>
              <a:tr h="51482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0E1582-596D-4255-EB5C-E96DA08E037D}"/>
              </a:ext>
            </a:extLst>
          </p:cNvPr>
          <p:cNvSpPr/>
          <p:nvPr/>
        </p:nvSpPr>
        <p:spPr>
          <a:xfrm>
            <a:off x="1745276" y="3320988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관리자 로그인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EB39DAE-5216-E792-137A-DCF0EA2BF268}"/>
              </a:ext>
            </a:extLst>
          </p:cNvPr>
          <p:cNvGraphicFramePr>
            <a:graphicFrameLocks noGrp="1"/>
          </p:cNvGraphicFramePr>
          <p:nvPr/>
        </p:nvGraphicFramePr>
        <p:xfrm>
          <a:off x="1748644" y="3501008"/>
          <a:ext cx="3330848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552">
                  <a:extLst>
                    <a:ext uri="{9D8B030D-6E8A-4147-A177-3AD203B41FA5}">
                      <a16:colId xmlns:a16="http://schemas.microsoft.com/office/drawing/2014/main" val="24427944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4286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AB7D2D-5742-034C-4CB3-A7FF18C4EDEF}"/>
              </a:ext>
            </a:extLst>
          </p:cNvPr>
          <p:cNvSpPr/>
          <p:nvPr/>
        </p:nvSpPr>
        <p:spPr>
          <a:xfrm>
            <a:off x="2505000" y="3573016"/>
            <a:ext cx="183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459ADD-2D54-5B0E-82D0-2CD190AD5B6D}"/>
              </a:ext>
            </a:extLst>
          </p:cNvPr>
          <p:cNvSpPr/>
          <p:nvPr/>
        </p:nvSpPr>
        <p:spPr>
          <a:xfrm>
            <a:off x="4540642" y="3595563"/>
            <a:ext cx="436211" cy="373497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E4A3C4-F401-8672-19D2-0B6E1292F9D4}"/>
              </a:ext>
            </a:extLst>
          </p:cNvPr>
          <p:cNvSpPr/>
          <p:nvPr/>
        </p:nvSpPr>
        <p:spPr>
          <a:xfrm>
            <a:off x="2505000" y="3862592"/>
            <a:ext cx="183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C565FAC-C91D-747D-2216-296860A0021D}"/>
              </a:ext>
            </a:extLst>
          </p:cNvPr>
          <p:cNvSpPr>
            <a:spLocks noChangeAspect="1"/>
          </p:cNvSpPr>
          <p:nvPr/>
        </p:nvSpPr>
        <p:spPr>
          <a:xfrm>
            <a:off x="1678938" y="344409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9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/>
          <p:cNvGraphicFramePr>
            <a:graphicFrameLocks noGrp="1"/>
          </p:cNvGraphicFramePr>
          <p:nvPr/>
        </p:nvGraphicFramePr>
        <p:xfrm>
          <a:off x="6969418" y="2574152"/>
          <a:ext cx="2771482" cy="35535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회원가입이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 로그인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스마트시설예약시스템 접속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사전에 등록된 계정을 통해 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연수설계자가 로그인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후 연수 캘린더 화면이 보인다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연수생은 별도 로그인 및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화면을 제공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 전체 권한이 부여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전체 대상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한해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 및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현황 조회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본인이 등록한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연수건에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한해 조회 및 설정이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 이상 계정 잠김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개월 내 비밀번호 변경유도 화면 제공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개인정보 접속이력 관리를 위한 로그파일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월별 접속기록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 제공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회원가입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 아이디 찾기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 비밀번호 찾기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75728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관리자 로그인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4792B50-A7E1-E588-821F-6EFD13CB567D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1376363"/>
          <a:ext cx="6696075" cy="514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075">
                  <a:extLst>
                    <a:ext uri="{9D8B030D-6E8A-4147-A177-3AD203B41FA5}">
                      <a16:colId xmlns:a16="http://schemas.microsoft.com/office/drawing/2014/main" val="2442794400"/>
                    </a:ext>
                  </a:extLst>
                </a:gridCol>
              </a:tblGrid>
              <a:tr h="51482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F2B6AC-3BD1-09E3-783D-97ABBCDB470F}"/>
              </a:ext>
            </a:extLst>
          </p:cNvPr>
          <p:cNvSpPr/>
          <p:nvPr/>
        </p:nvSpPr>
        <p:spPr>
          <a:xfrm>
            <a:off x="1745276" y="3320988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관리자 로그인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FA7DA97-4277-7943-1651-09AFBAB4A019}"/>
              </a:ext>
            </a:extLst>
          </p:cNvPr>
          <p:cNvGraphicFramePr>
            <a:graphicFrameLocks noGrp="1"/>
          </p:cNvGraphicFramePr>
          <p:nvPr/>
        </p:nvGraphicFramePr>
        <p:xfrm>
          <a:off x="1748644" y="3501008"/>
          <a:ext cx="3330848" cy="5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552">
                  <a:extLst>
                    <a:ext uri="{9D8B030D-6E8A-4147-A177-3AD203B41FA5}">
                      <a16:colId xmlns:a16="http://schemas.microsoft.com/office/drawing/2014/main" val="24427944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4286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849910-3FA2-B051-9442-574AC9E3F973}"/>
              </a:ext>
            </a:extLst>
          </p:cNvPr>
          <p:cNvSpPr/>
          <p:nvPr/>
        </p:nvSpPr>
        <p:spPr>
          <a:xfrm>
            <a:off x="2505000" y="3573016"/>
            <a:ext cx="183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A0FE8C-84B0-6125-8D13-1B987BB03E47}"/>
              </a:ext>
            </a:extLst>
          </p:cNvPr>
          <p:cNvSpPr/>
          <p:nvPr/>
        </p:nvSpPr>
        <p:spPr>
          <a:xfrm>
            <a:off x="4540642" y="3595563"/>
            <a:ext cx="436211" cy="373497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CF6D79-E0D3-4330-4600-52DECCEA8BB0}"/>
              </a:ext>
            </a:extLst>
          </p:cNvPr>
          <p:cNvSpPr/>
          <p:nvPr/>
        </p:nvSpPr>
        <p:spPr>
          <a:xfrm>
            <a:off x="2505000" y="3862592"/>
            <a:ext cx="183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829AB94-714C-0DAF-7721-3177A8598A0E}"/>
              </a:ext>
            </a:extLst>
          </p:cNvPr>
          <p:cNvSpPr>
            <a:spLocks noChangeAspect="1"/>
          </p:cNvSpPr>
          <p:nvPr/>
        </p:nvSpPr>
        <p:spPr>
          <a:xfrm>
            <a:off x="1678938" y="344409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23AEC5-C2D5-7F27-B090-00FA422E557C}"/>
              </a:ext>
            </a:extLst>
          </p:cNvPr>
          <p:cNvSpPr/>
          <p:nvPr/>
        </p:nvSpPr>
        <p:spPr>
          <a:xfrm>
            <a:off x="1745276" y="4257092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회원가입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58D1A-BE67-9D70-787E-1132DF177B6E}"/>
              </a:ext>
            </a:extLst>
          </p:cNvPr>
          <p:cNvSpPr/>
          <p:nvPr/>
        </p:nvSpPr>
        <p:spPr>
          <a:xfrm>
            <a:off x="2479434" y="4257092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아이디 찾기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4C3B41-6725-19F7-E33A-35BBEB89C824}"/>
              </a:ext>
            </a:extLst>
          </p:cNvPr>
          <p:cNvSpPr/>
          <p:nvPr/>
        </p:nvSpPr>
        <p:spPr>
          <a:xfrm>
            <a:off x="3253253" y="4257092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비밀번호 찾기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02CB94E-CFF8-A169-6432-D9557D307FBD}"/>
              </a:ext>
            </a:extLst>
          </p:cNvPr>
          <p:cNvSpPr>
            <a:spLocks noChangeAspect="1"/>
          </p:cNvSpPr>
          <p:nvPr/>
        </p:nvSpPr>
        <p:spPr>
          <a:xfrm>
            <a:off x="1566681" y="42753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633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2B54-4967-4C69-082E-88992F9DF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17EB9AD7-7955-0799-7BD8-4366E07E4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814792"/>
              </p:ext>
            </p:extLst>
          </p:nvPr>
        </p:nvGraphicFramePr>
        <p:xfrm>
          <a:off x="6969418" y="2574152"/>
          <a:ext cx="2771482" cy="286729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이용약관 및 개인정보 수집 및 이용에 대한 동의를 하는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모두 동의 합니다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시 이용약관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개인정보 수집 및 이용에 대한 안내 모두 체크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서비스 이용약관 내용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서비스 이용약관에 동의 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보기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서비스 이용약관 전문을 볼 수 있는 팝업창이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7572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개인정보 수집 및 이용에 대한 안내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개인정보 수집 및 이용에 대한 동의 체크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보기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개인정보 수집 및 이용에 대한 안내 전문을 볼 수 있는 팝업창이 보인다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13426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모두 동의합니다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서비스 이용약관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개인정보 수집 및 이용에 대한 안내를 체크한 후 버튼을 클릭 하면 본인확인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동의하지 않습니다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회원가입 진행이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10179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BF654EB-15EB-38F6-2908-066ACA5ACF53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DFD506-74F7-BBBE-50CB-3E9EBBFD93FF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회원가입 이용약관 동의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BE5E9A-521D-052F-8EAA-7E7856340C56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회원가입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이용약관동의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6A1154-2875-A4AF-D7DE-22E0A8A03A74}"/>
              </a:ext>
            </a:extLst>
          </p:cNvPr>
          <p:cNvSpPr/>
          <p:nvPr/>
        </p:nvSpPr>
        <p:spPr>
          <a:xfrm>
            <a:off x="332135" y="1484217"/>
            <a:ext cx="46166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9CDC8-6F30-F1BD-E571-47898614B58F}"/>
              </a:ext>
            </a:extLst>
          </p:cNvPr>
          <p:cNvSpPr/>
          <p:nvPr/>
        </p:nvSpPr>
        <p:spPr>
          <a:xfrm>
            <a:off x="6332094" y="1448780"/>
            <a:ext cx="49372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7" name="모서리가 둥근 직사각형 78">
            <a:extLst>
              <a:ext uri="{FF2B5EF4-FFF2-40B4-BE49-F238E27FC236}">
                <a16:creationId xmlns:a16="http://schemas.microsoft.com/office/drawing/2014/main" id="{C1C74B58-8BAE-A6DF-69C8-2D4D6B3B759B}"/>
              </a:ext>
            </a:extLst>
          </p:cNvPr>
          <p:cNvSpPr/>
          <p:nvPr/>
        </p:nvSpPr>
        <p:spPr>
          <a:xfrm>
            <a:off x="301294" y="1883347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이용약관 동의</a:t>
            </a:r>
          </a:p>
        </p:txBody>
      </p:sp>
      <p:sp>
        <p:nvSpPr>
          <p:cNvPr id="8" name="모서리가 둥근 직사각형 79">
            <a:extLst>
              <a:ext uri="{FF2B5EF4-FFF2-40B4-BE49-F238E27FC236}">
                <a16:creationId xmlns:a16="http://schemas.microsoft.com/office/drawing/2014/main" id="{CB028D8B-A572-00B9-7900-D4B45DB0725E}"/>
              </a:ext>
            </a:extLst>
          </p:cNvPr>
          <p:cNvSpPr/>
          <p:nvPr/>
        </p:nvSpPr>
        <p:spPr>
          <a:xfrm>
            <a:off x="301294" y="2101809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본인확인</a:t>
            </a:r>
          </a:p>
        </p:txBody>
      </p:sp>
      <p:sp>
        <p:nvSpPr>
          <p:cNvPr id="9" name="모서리가 둥근 직사각형 80">
            <a:extLst>
              <a:ext uri="{FF2B5EF4-FFF2-40B4-BE49-F238E27FC236}">
                <a16:creationId xmlns:a16="http://schemas.microsoft.com/office/drawing/2014/main" id="{4EDA5583-0672-DB17-6ECE-2A847646DCF9}"/>
              </a:ext>
            </a:extLst>
          </p:cNvPr>
          <p:cNvSpPr/>
          <p:nvPr/>
        </p:nvSpPr>
        <p:spPr>
          <a:xfrm>
            <a:off x="301294" y="2312348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회원정보 작성</a:t>
            </a:r>
          </a:p>
        </p:txBody>
      </p:sp>
      <p:sp>
        <p:nvSpPr>
          <p:cNvPr id="10" name="모서리가 둥근 직사각형 81">
            <a:extLst>
              <a:ext uri="{FF2B5EF4-FFF2-40B4-BE49-F238E27FC236}">
                <a16:creationId xmlns:a16="http://schemas.microsoft.com/office/drawing/2014/main" id="{82B53778-68E4-5BBE-0CA0-AF3F1B81AD92}"/>
              </a:ext>
            </a:extLst>
          </p:cNvPr>
          <p:cNvSpPr/>
          <p:nvPr/>
        </p:nvSpPr>
        <p:spPr>
          <a:xfrm>
            <a:off x="301294" y="2518273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가입신청 완료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64098-0CFE-B09B-1221-68CC5180F00D}"/>
              </a:ext>
            </a:extLst>
          </p:cNvPr>
          <p:cNvSpPr/>
          <p:nvPr/>
        </p:nvSpPr>
        <p:spPr>
          <a:xfrm>
            <a:off x="1534521" y="1813330"/>
            <a:ext cx="75501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b="1" dirty="0">
                <a:solidFill>
                  <a:prstClr val="black"/>
                </a:solidFill>
              </a:rPr>
              <a:t>서비스 이용약관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A19E98-6418-E026-B066-D02E59188C5C}"/>
              </a:ext>
            </a:extLst>
          </p:cNvPr>
          <p:cNvSpPr/>
          <p:nvPr/>
        </p:nvSpPr>
        <p:spPr>
          <a:xfrm>
            <a:off x="6602002" y="1993350"/>
            <a:ext cx="72000" cy="11881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243B34-E3EE-B7F0-14FD-B370065D5AF4}"/>
              </a:ext>
            </a:extLst>
          </p:cNvPr>
          <p:cNvSpPr/>
          <p:nvPr/>
        </p:nvSpPr>
        <p:spPr>
          <a:xfrm>
            <a:off x="6596922" y="2220526"/>
            <a:ext cx="72000" cy="3583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A18BD7-300F-347B-B1ED-0432D85462E3}"/>
              </a:ext>
            </a:extLst>
          </p:cNvPr>
          <p:cNvSpPr/>
          <p:nvPr/>
        </p:nvSpPr>
        <p:spPr>
          <a:xfrm>
            <a:off x="1496616" y="1993350"/>
            <a:ext cx="5069382" cy="14356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t"/>
          <a:lstStyle/>
          <a:p>
            <a:r>
              <a:rPr lang="ko-KR" altLang="en-US" sz="800" dirty="0">
                <a:solidFill>
                  <a:prstClr val="black"/>
                </a:solidFill>
              </a:rPr>
              <a:t>경기도교육청남부연수원 스마트 시설 예약 시스템은 경기도 교육가족의 복지 증진 및 청소년의 건전한 교육을 위하여 정보가 공유되는 사이버공간이며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꿈과 행복이 있는 문화공간으로 가꿈으로써 즐겁고 아름다운 가정과 학교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사회를 만드는데 이바지 할 수 있도록 역할을 다하고자 합니다</a:t>
            </a:r>
            <a:r>
              <a:rPr lang="en-US" altLang="ko-KR" sz="800" dirty="0">
                <a:solidFill>
                  <a:prstClr val="black"/>
                </a:solidFill>
              </a:rPr>
              <a:t>. </a:t>
            </a:r>
            <a:r>
              <a:rPr lang="ko-KR" altLang="en-US" sz="800" dirty="0">
                <a:solidFill>
                  <a:prstClr val="black"/>
                </a:solidFill>
              </a:rPr>
              <a:t>따라서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건전한 홈페이지 운영을 위하여 다음 사항을 안내하여 드리니 경기도교육청남부연수원 스마트 시설 예약 시스템을 아껴주시는 여러분의 적극적인 협조를 부탁 드립니다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ko-KR" altLang="en-US" sz="800" dirty="0">
                <a:solidFill>
                  <a:prstClr val="black"/>
                </a:solidFill>
              </a:rPr>
              <a:t>이용분야</a:t>
            </a:r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ko-KR" altLang="en-US" sz="800" dirty="0">
                <a:solidFill>
                  <a:prstClr val="black"/>
                </a:solidFill>
              </a:rPr>
              <a:t>이용자께서 참여하실 수 있는 코너는 다음과 같으며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해당 서비스를 제공하기 위한 목적으로 회원가입 및 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비회원서비스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  <a:r>
              <a:rPr lang="ko-KR" altLang="en-US" sz="800" dirty="0">
                <a:solidFill>
                  <a:prstClr val="black"/>
                </a:solidFill>
              </a:rPr>
              <a:t>정보 입력을 통해 개인정보를 처리합니다</a:t>
            </a:r>
            <a:r>
              <a:rPr lang="en-US" altLang="ko-KR" sz="800" dirty="0">
                <a:solidFill>
                  <a:prstClr val="black"/>
                </a:solidFill>
              </a:rPr>
              <a:t>. </a:t>
            </a:r>
            <a:r>
              <a:rPr lang="ko-KR" altLang="en-US" sz="800" dirty="0">
                <a:solidFill>
                  <a:prstClr val="black"/>
                </a:solidFill>
              </a:rPr>
              <a:t>개인정보는 목적 이외의 용도로는 사용되지 않으며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이용 목적이 변경될 시에는 별도 사전 동의를 구하겠습니다</a:t>
            </a:r>
            <a:r>
              <a:rPr lang="en-US" altLang="ko-KR" sz="800" dirty="0">
                <a:solidFill>
                  <a:prstClr val="black"/>
                </a:solidFill>
              </a:rPr>
              <a:t>. </a:t>
            </a:r>
            <a:r>
              <a:rPr lang="ko-KR" altLang="en-US" sz="800" dirty="0">
                <a:solidFill>
                  <a:prstClr val="black"/>
                </a:solidFill>
              </a:rPr>
              <a:t>자세한 내용은 </a:t>
            </a:r>
            <a:r>
              <a:rPr lang="en-US" altLang="ko-KR" sz="800" dirty="0">
                <a:solidFill>
                  <a:prstClr val="black"/>
                </a:solidFill>
              </a:rPr>
              <a:t>[</a:t>
            </a:r>
            <a:r>
              <a:rPr lang="ko-KR" altLang="en-US" sz="800" dirty="0">
                <a:solidFill>
                  <a:prstClr val="black"/>
                </a:solidFill>
              </a:rPr>
              <a:t>개인정보처리방침</a:t>
            </a:r>
            <a:r>
              <a:rPr lang="en-US" altLang="ko-KR" sz="800" dirty="0">
                <a:solidFill>
                  <a:prstClr val="black"/>
                </a:solidFill>
              </a:rPr>
              <a:t>]</a:t>
            </a:r>
            <a:r>
              <a:rPr lang="ko-KR" altLang="en-US" sz="800" dirty="0">
                <a:solidFill>
                  <a:prstClr val="black"/>
                </a:solidFill>
              </a:rPr>
              <a:t>을 참고</a:t>
            </a:r>
            <a:endParaRPr lang="en-US" altLang="ko-KR" sz="800" dirty="0">
              <a:solidFill>
                <a:prstClr val="black"/>
              </a:solidFill>
            </a:endParaRPr>
          </a:p>
        </p:txBody>
      </p:sp>
      <p:sp>
        <p:nvSpPr>
          <p:cNvPr id="15" name="Rectangle 191">
            <a:extLst>
              <a:ext uri="{FF2B5EF4-FFF2-40B4-BE49-F238E27FC236}">
                <a16:creationId xmlns:a16="http://schemas.microsoft.com/office/drawing/2014/main" id="{5ED6A5B6-DED8-B3AD-BD67-DF5BEC987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806" y="3522062"/>
            <a:ext cx="1255152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atinLnBrk="0">
              <a:defRPr/>
            </a:pPr>
            <a:r>
              <a:rPr lang="ko-KR" altLang="en-US" sz="700" b="1" kern="0">
                <a:solidFill>
                  <a:srgbClr val="000000"/>
                </a:solidFill>
              </a:rPr>
              <a:t>서비스 이용약관에 동의합니다</a:t>
            </a:r>
            <a:r>
              <a:rPr lang="en-US" altLang="ko-KR" sz="700" b="1" kern="0">
                <a:solidFill>
                  <a:srgbClr val="000000"/>
                </a:solidFill>
              </a:rPr>
              <a:t>.</a:t>
            </a:r>
            <a:endParaRPr lang="ko-KR" altLang="en-US" sz="700" b="1" kern="0">
              <a:solidFill>
                <a:srgbClr val="000000"/>
              </a:solidFill>
            </a:endParaRPr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E092D851-3F67-9627-72CE-2A9BE7736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591950"/>
              </p:ext>
            </p:extLst>
          </p:nvPr>
        </p:nvGraphicFramePr>
        <p:xfrm>
          <a:off x="1528972" y="350056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2" name="개체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972" y="350056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D8C3AA-6BC0-DA52-E0ED-A9F70FA92D86}"/>
              </a:ext>
            </a:extLst>
          </p:cNvPr>
          <p:cNvSpPr/>
          <p:nvPr/>
        </p:nvSpPr>
        <p:spPr>
          <a:xfrm>
            <a:off x="1534521" y="3856212"/>
            <a:ext cx="162063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b="1" dirty="0">
                <a:solidFill>
                  <a:prstClr val="black"/>
                </a:solidFill>
              </a:rPr>
              <a:t>개인정보 수집 및 이용에 대한 안내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9876BB-19B2-E990-6411-72617B83623B}"/>
              </a:ext>
            </a:extLst>
          </p:cNvPr>
          <p:cNvSpPr/>
          <p:nvPr/>
        </p:nvSpPr>
        <p:spPr>
          <a:xfrm>
            <a:off x="6602002" y="4036232"/>
            <a:ext cx="72000" cy="11881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C3A958-8E50-5392-44D6-5A702125F2F8}"/>
              </a:ext>
            </a:extLst>
          </p:cNvPr>
          <p:cNvSpPr/>
          <p:nvPr/>
        </p:nvSpPr>
        <p:spPr>
          <a:xfrm>
            <a:off x="6596922" y="4263408"/>
            <a:ext cx="72000" cy="3583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8BFE3B-17ED-1DD0-C655-66B61E57EAD7}"/>
              </a:ext>
            </a:extLst>
          </p:cNvPr>
          <p:cNvSpPr/>
          <p:nvPr/>
        </p:nvSpPr>
        <p:spPr>
          <a:xfrm>
            <a:off x="1496616" y="4036232"/>
            <a:ext cx="5069382" cy="11881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t"/>
          <a:lstStyle/>
          <a:p>
            <a:r>
              <a:rPr lang="ko-KR" altLang="en-US" sz="800" dirty="0">
                <a:solidFill>
                  <a:prstClr val="black"/>
                </a:solidFill>
              </a:rPr>
              <a:t>경기도교육청남부연수원 개인정보 처리 방침</a:t>
            </a:r>
            <a:endParaRPr lang="en-US" altLang="ko-KR" sz="800" dirty="0">
              <a:solidFill>
                <a:prstClr val="black"/>
              </a:solidFill>
            </a:endParaRPr>
          </a:p>
          <a:p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ko-KR" altLang="en-US" sz="800" dirty="0">
                <a:solidFill>
                  <a:prstClr val="black"/>
                </a:solidFill>
              </a:rPr>
              <a:t>경기도교육청남부연수원은 개인정보보호법 제</a:t>
            </a:r>
            <a:r>
              <a:rPr lang="en-US" altLang="ko-KR" sz="800" dirty="0">
                <a:solidFill>
                  <a:prstClr val="black"/>
                </a:solidFill>
              </a:rPr>
              <a:t>30</a:t>
            </a:r>
            <a:r>
              <a:rPr lang="ko-KR" altLang="en-US" sz="800" dirty="0">
                <a:solidFill>
                  <a:prstClr val="black"/>
                </a:solidFill>
              </a:rPr>
              <a:t>조에 따라 정보주체의 개인정보를 보호하고 이와 관련한 고충을 신속하고 원활하게 처리할 수 있도록 하기 위하여 다음과 같이 개인정보 처리방침을 수립</a:t>
            </a:r>
            <a:r>
              <a:rPr lang="en-US" altLang="ko-KR" sz="800" dirty="0">
                <a:solidFill>
                  <a:prstClr val="black"/>
                </a:solidFill>
              </a:rPr>
              <a:t>‧</a:t>
            </a:r>
            <a:r>
              <a:rPr lang="ko-KR" altLang="en-US" sz="800" dirty="0">
                <a:solidFill>
                  <a:prstClr val="black"/>
                </a:solidFill>
              </a:rPr>
              <a:t>공개합니다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경기도교육청남부연수원은 관련 법령의 규정에 따라 수집</a:t>
            </a:r>
            <a:r>
              <a:rPr lang="en-US" altLang="ko-KR" sz="800" dirty="0">
                <a:solidFill>
                  <a:prstClr val="black"/>
                </a:solidFill>
              </a:rPr>
              <a:t>‧</a:t>
            </a:r>
            <a:r>
              <a:rPr lang="ko-KR" altLang="en-US" sz="800" dirty="0">
                <a:solidFill>
                  <a:prstClr val="black"/>
                </a:solidFill>
              </a:rPr>
              <a:t>보유 및 처리하는 개인정보를 공공 업무의 적절한 수행과 국민의 권익을 보호하기 위해 적법하고 적정하게 취급할 것입니다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경기도교육청남부연수원의 개인정보처리방침을 변경하는 경우 경기도교육청남부연수원 스마트 시설 예약 시스템 </a:t>
            </a:r>
            <a:r>
              <a:rPr lang="en-US" altLang="ko-KR" sz="800" dirty="0">
                <a:solidFill>
                  <a:prstClr val="black"/>
                </a:solidFill>
              </a:rPr>
              <a:t>(http://www.gew.kr)</a:t>
            </a:r>
            <a:r>
              <a:rPr lang="ko-KR" altLang="en-US" sz="800" dirty="0">
                <a:solidFill>
                  <a:prstClr val="black"/>
                </a:solidFill>
              </a:rPr>
              <a:t>를 통하여 공지하겠습니다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본 방침은 </a:t>
            </a:r>
            <a:r>
              <a:rPr lang="en-US" altLang="ko-KR" sz="800" dirty="0">
                <a:solidFill>
                  <a:prstClr val="black"/>
                </a:solidFill>
              </a:rPr>
              <a:t>2025</a:t>
            </a:r>
            <a:r>
              <a:rPr lang="ko-KR" altLang="en-US" sz="800" dirty="0">
                <a:solidFill>
                  <a:prstClr val="black"/>
                </a:solidFill>
              </a:rPr>
              <a:t>년 </a:t>
            </a:r>
            <a:r>
              <a:rPr lang="en-US" altLang="ko-KR" sz="800" dirty="0">
                <a:solidFill>
                  <a:prstClr val="black"/>
                </a:solidFill>
              </a:rPr>
              <a:t>7 </a:t>
            </a:r>
            <a:r>
              <a:rPr lang="ko-KR" altLang="en-US" sz="800" dirty="0">
                <a:solidFill>
                  <a:prstClr val="black"/>
                </a:solidFill>
              </a:rPr>
              <a:t>월 </a:t>
            </a:r>
            <a:r>
              <a:rPr lang="en-US" altLang="ko-KR" sz="800" dirty="0">
                <a:solidFill>
                  <a:prstClr val="black"/>
                </a:solidFill>
              </a:rPr>
              <a:t>18 </a:t>
            </a:r>
            <a:r>
              <a:rPr lang="ko-KR" altLang="en-US" sz="800" dirty="0">
                <a:solidFill>
                  <a:prstClr val="black"/>
                </a:solidFill>
              </a:rPr>
              <a:t>일부터 시행됩니다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2" name="Rectangle 191">
            <a:extLst>
              <a:ext uri="{FF2B5EF4-FFF2-40B4-BE49-F238E27FC236}">
                <a16:creationId xmlns:a16="http://schemas.microsoft.com/office/drawing/2014/main" id="{578160BB-7F17-E5FC-7F32-DE254E68D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806" y="5317873"/>
            <a:ext cx="149880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atinLnBrk="0">
              <a:defRPr/>
            </a:pPr>
            <a:r>
              <a:rPr lang="ko-KR" altLang="en-US" sz="700" b="1" kern="0">
                <a:solidFill>
                  <a:srgbClr val="000000"/>
                </a:solidFill>
              </a:rPr>
              <a:t>개인정보 수집 및 이용에 동의합니다</a:t>
            </a:r>
            <a:r>
              <a:rPr lang="en-US" altLang="ko-KR" sz="700" b="1" kern="0">
                <a:solidFill>
                  <a:srgbClr val="000000"/>
                </a:solidFill>
              </a:rPr>
              <a:t>.</a:t>
            </a:r>
            <a:endParaRPr lang="ko-KR" altLang="en-US" sz="700" b="1" kern="0">
              <a:solidFill>
                <a:srgbClr val="000000"/>
              </a:solidFill>
            </a:endParaRPr>
          </a:p>
        </p:txBody>
      </p:sp>
      <p:graphicFrame>
        <p:nvGraphicFramePr>
          <p:cNvPr id="30" name="개체 29">
            <a:extLst>
              <a:ext uri="{FF2B5EF4-FFF2-40B4-BE49-F238E27FC236}">
                <a16:creationId xmlns:a16="http://schemas.microsoft.com/office/drawing/2014/main" id="{260DA561-2C69-C371-1A11-6B3A3DB1BC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82242"/>
              </p:ext>
            </p:extLst>
          </p:nvPr>
        </p:nvGraphicFramePr>
        <p:xfrm>
          <a:off x="1528972" y="529637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8" name="개체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972" y="529637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8D6ADA-5BE4-383A-D0D1-A1661E0115A6}"/>
              </a:ext>
            </a:extLst>
          </p:cNvPr>
          <p:cNvSpPr/>
          <p:nvPr/>
        </p:nvSpPr>
        <p:spPr>
          <a:xfrm>
            <a:off x="3109614" y="5679272"/>
            <a:ext cx="1120496" cy="19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white"/>
                </a:solidFill>
              </a:rPr>
              <a:t>모두 동의합니다</a:t>
            </a:r>
            <a:r>
              <a:rPr lang="en-US" altLang="ko-KR" sz="700">
                <a:solidFill>
                  <a:prstClr val="white"/>
                </a:solidFill>
              </a:rPr>
              <a:t>.</a:t>
            </a:r>
            <a:endParaRPr lang="ko-KR" altLang="en-US" sz="700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E28A0D-D90A-6E35-2D7A-240F4A178626}"/>
              </a:ext>
            </a:extLst>
          </p:cNvPr>
          <p:cNvSpPr/>
          <p:nvPr/>
        </p:nvSpPr>
        <p:spPr>
          <a:xfrm>
            <a:off x="4299141" y="5679272"/>
            <a:ext cx="1120496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/>
                </a:solidFill>
              </a:rPr>
              <a:t>동의하지 않습니다</a:t>
            </a:r>
            <a:r>
              <a:rPr lang="en-US" altLang="ko-KR" sz="700">
                <a:solidFill>
                  <a:prstClr val="black"/>
                </a:solidFill>
              </a:rPr>
              <a:t>.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3" name="Rectangle 191">
            <a:extLst>
              <a:ext uri="{FF2B5EF4-FFF2-40B4-BE49-F238E27FC236}">
                <a16:creationId xmlns:a16="http://schemas.microsoft.com/office/drawing/2014/main" id="{B1D157E4-F0D5-4A55-56D4-E051D8162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515" y="1813330"/>
            <a:ext cx="684483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atinLnBrk="0">
              <a:defRPr/>
            </a:pPr>
            <a:r>
              <a:rPr lang="ko-KR" altLang="en-US" sz="700" b="1" kern="0" dirty="0">
                <a:solidFill>
                  <a:srgbClr val="000000"/>
                </a:solidFill>
              </a:rPr>
              <a:t>모두 동의합니다</a:t>
            </a:r>
            <a:r>
              <a:rPr lang="en-US" altLang="ko-KR" sz="700" b="1" kern="0" dirty="0">
                <a:solidFill>
                  <a:srgbClr val="000000"/>
                </a:solidFill>
              </a:rPr>
              <a:t>.</a:t>
            </a:r>
            <a:endParaRPr lang="ko-KR" altLang="en-US" sz="700" b="1" kern="0" dirty="0">
              <a:solidFill>
                <a:srgbClr val="000000"/>
              </a:solidFill>
            </a:endParaRPr>
          </a:p>
        </p:txBody>
      </p:sp>
      <p:graphicFrame>
        <p:nvGraphicFramePr>
          <p:cNvPr id="34" name="개체 33">
            <a:extLst>
              <a:ext uri="{FF2B5EF4-FFF2-40B4-BE49-F238E27FC236}">
                <a16:creationId xmlns:a16="http://schemas.microsoft.com/office/drawing/2014/main" id="{65C0870D-4840-FDA7-DC80-C1790842F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131691"/>
              </p:ext>
            </p:extLst>
          </p:nvPr>
        </p:nvGraphicFramePr>
        <p:xfrm>
          <a:off x="5793685" y="179182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2" name="개체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3685" y="179182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52685E-ECC2-E5EB-BD13-F84E28C8C2B5}"/>
              </a:ext>
            </a:extLst>
          </p:cNvPr>
          <p:cNvSpPr/>
          <p:nvPr/>
        </p:nvSpPr>
        <p:spPr>
          <a:xfrm>
            <a:off x="4156492" y="2999184"/>
            <a:ext cx="1893029" cy="155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43E97A-8845-F956-CC20-5AC1D7D31B3B}"/>
              </a:ext>
            </a:extLst>
          </p:cNvPr>
          <p:cNvSpPr/>
          <p:nvPr/>
        </p:nvSpPr>
        <p:spPr>
          <a:xfrm>
            <a:off x="4277113" y="3078281"/>
            <a:ext cx="1656184" cy="1123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800" b="1">
                <a:solidFill>
                  <a:prstClr val="black"/>
                </a:solidFill>
              </a:rPr>
              <a:t>이용약관 및 개인정보 수집 및 이용에 대한 동의를 모두 체크해 주시기 바랍니다</a:t>
            </a:r>
            <a:r>
              <a:rPr lang="en-US" altLang="ko-KR" sz="800" b="1">
                <a:solidFill>
                  <a:prstClr val="black"/>
                </a:solidFill>
              </a:rPr>
              <a:t>.</a:t>
            </a:r>
            <a:r>
              <a:rPr lang="ko-KR" altLang="en-US" sz="800" b="1">
                <a:solidFill>
                  <a:prstClr val="black"/>
                </a:solidFill>
              </a:rPr>
              <a:t> </a:t>
            </a:r>
            <a:endParaRPr lang="en-US" altLang="ko-KR" sz="800" b="1">
              <a:solidFill>
                <a:prstClr val="black"/>
              </a:solidFill>
            </a:endParaRPr>
          </a:p>
          <a:p>
            <a:endParaRPr lang="en-US" altLang="ko-KR" sz="700">
              <a:solidFill>
                <a:prstClr val="black"/>
              </a:solidFill>
            </a:endParaRPr>
          </a:p>
          <a:p>
            <a:r>
              <a:rPr lang="ko-KR" altLang="en-US" sz="700">
                <a:solidFill>
                  <a:prstClr val="black"/>
                </a:solidFill>
              </a:rPr>
              <a:t>서비스 이용약관 및 개인정보 수집 및 이용에 대해 모두 동의해야만 회원가입이 가능합니다</a:t>
            </a:r>
            <a:r>
              <a:rPr lang="en-US" altLang="ko-KR" sz="70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700">
                <a:solidFill>
                  <a:prstClr val="black"/>
                </a:solidFill>
              </a:rPr>
              <a:t>모두 동의합니다</a:t>
            </a:r>
            <a:r>
              <a:rPr lang="en-US" altLang="ko-KR" sz="700">
                <a:solidFill>
                  <a:prstClr val="black"/>
                </a:solidFill>
              </a:rPr>
              <a:t>.</a:t>
            </a:r>
            <a:r>
              <a:rPr lang="ko-KR" altLang="en-US" sz="700">
                <a:solidFill>
                  <a:prstClr val="black"/>
                </a:solidFill>
              </a:rPr>
              <a:t>에 체크해 주시고</a:t>
            </a:r>
            <a:r>
              <a:rPr lang="en-US" altLang="ko-KR" sz="700">
                <a:solidFill>
                  <a:prstClr val="black"/>
                </a:solidFill>
              </a:rPr>
              <a:t>, [</a:t>
            </a:r>
            <a:r>
              <a:rPr lang="ko-KR" altLang="en-US" sz="700">
                <a:solidFill>
                  <a:prstClr val="black"/>
                </a:solidFill>
              </a:rPr>
              <a:t>모두 동의합니다</a:t>
            </a:r>
            <a:r>
              <a:rPr lang="en-US" altLang="ko-KR" sz="700">
                <a:solidFill>
                  <a:prstClr val="black"/>
                </a:solidFill>
              </a:rPr>
              <a:t>] </a:t>
            </a:r>
            <a:r>
              <a:rPr lang="ko-KR" altLang="en-US" sz="700">
                <a:solidFill>
                  <a:prstClr val="black"/>
                </a:solidFill>
              </a:rPr>
              <a:t>버튼을 클릭해 주시기 바랍니다</a:t>
            </a:r>
            <a:r>
              <a:rPr lang="en-US" altLang="ko-KR" sz="700">
                <a:solidFill>
                  <a:prstClr val="black"/>
                </a:solidFill>
              </a:rPr>
              <a:t>.</a:t>
            </a:r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7AD033-79FF-9494-8E78-E4949E45F017}"/>
              </a:ext>
            </a:extLst>
          </p:cNvPr>
          <p:cNvSpPr/>
          <p:nvPr/>
        </p:nvSpPr>
        <p:spPr>
          <a:xfrm>
            <a:off x="4908841" y="4276873"/>
            <a:ext cx="392727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/>
                </a:solidFill>
              </a:rPr>
              <a:t>확인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cxnSp>
        <p:nvCxnSpPr>
          <p:cNvPr id="40" name="꺾인 연결선 115">
            <a:extLst>
              <a:ext uri="{FF2B5EF4-FFF2-40B4-BE49-F238E27FC236}">
                <a16:creationId xmlns:a16="http://schemas.microsoft.com/office/drawing/2014/main" id="{73ADFF89-06B1-3AAC-6CB3-AA39D0EA0D5A}"/>
              </a:ext>
            </a:extLst>
          </p:cNvPr>
          <p:cNvCxnSpPr>
            <a:stCxn id="31" idx="0"/>
            <a:endCxn id="35" idx="0"/>
          </p:cNvCxnSpPr>
          <p:nvPr/>
        </p:nvCxnSpPr>
        <p:spPr>
          <a:xfrm rot="5400000" flipH="1" flipV="1">
            <a:off x="3046390" y="3622656"/>
            <a:ext cx="2680088" cy="1433145"/>
          </a:xfrm>
          <a:prstGeom prst="bentConnector3">
            <a:avLst>
              <a:gd name="adj1" fmla="val 108530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47FEFA79-19F4-E842-6755-EBC9DBC2533D}"/>
              </a:ext>
            </a:extLst>
          </p:cNvPr>
          <p:cNvSpPr>
            <a:spLocks noChangeAspect="1"/>
          </p:cNvSpPr>
          <p:nvPr/>
        </p:nvSpPr>
        <p:spPr>
          <a:xfrm>
            <a:off x="5637570" y="17777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1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BB4D042-0771-E900-F54D-1955E82176F9}"/>
              </a:ext>
            </a:extLst>
          </p:cNvPr>
          <p:cNvSpPr>
            <a:spLocks noChangeAspect="1"/>
          </p:cNvSpPr>
          <p:nvPr/>
        </p:nvSpPr>
        <p:spPr>
          <a:xfrm>
            <a:off x="1443149" y="194216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F90D8C-4E8F-3560-2BCC-39D155E7A38D}"/>
              </a:ext>
            </a:extLst>
          </p:cNvPr>
          <p:cNvSpPr/>
          <p:nvPr/>
        </p:nvSpPr>
        <p:spPr>
          <a:xfrm>
            <a:off x="6258905" y="3486890"/>
            <a:ext cx="386777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보기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15AA77-2C83-037C-F65B-D12468CCA07B}"/>
              </a:ext>
            </a:extLst>
          </p:cNvPr>
          <p:cNvSpPr/>
          <p:nvPr/>
        </p:nvSpPr>
        <p:spPr>
          <a:xfrm>
            <a:off x="6258905" y="5299726"/>
            <a:ext cx="386777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보기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EB684FE-E873-DBD5-7CE0-FF407DFF96A1}"/>
              </a:ext>
            </a:extLst>
          </p:cNvPr>
          <p:cNvSpPr>
            <a:spLocks noChangeAspect="1"/>
          </p:cNvSpPr>
          <p:nvPr/>
        </p:nvSpPr>
        <p:spPr>
          <a:xfrm>
            <a:off x="1364689" y="348690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BB6370-07E9-02FA-13D8-B1FCF89F2EAE}"/>
              </a:ext>
            </a:extLst>
          </p:cNvPr>
          <p:cNvSpPr>
            <a:spLocks noChangeAspect="1"/>
          </p:cNvSpPr>
          <p:nvPr/>
        </p:nvSpPr>
        <p:spPr>
          <a:xfrm>
            <a:off x="6089588" y="348690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0A283B-2712-C169-960E-6BF7ADD04264}"/>
              </a:ext>
            </a:extLst>
          </p:cNvPr>
          <p:cNvSpPr>
            <a:spLocks noChangeAspect="1"/>
          </p:cNvSpPr>
          <p:nvPr/>
        </p:nvSpPr>
        <p:spPr>
          <a:xfrm>
            <a:off x="1463937" y="397932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3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09E617-6C2E-CCE4-1064-F8F847064B15}"/>
              </a:ext>
            </a:extLst>
          </p:cNvPr>
          <p:cNvSpPr>
            <a:spLocks noChangeAspect="1"/>
          </p:cNvSpPr>
          <p:nvPr/>
        </p:nvSpPr>
        <p:spPr>
          <a:xfrm>
            <a:off x="6080257" y="529696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3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955B4C3-44B6-C5A6-36B5-BE3D2E37C152}"/>
              </a:ext>
            </a:extLst>
          </p:cNvPr>
          <p:cNvSpPr>
            <a:spLocks noChangeAspect="1"/>
          </p:cNvSpPr>
          <p:nvPr/>
        </p:nvSpPr>
        <p:spPr>
          <a:xfrm>
            <a:off x="1375068" y="529696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3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E30831A-D202-519A-5806-E1FC21BC4710}"/>
              </a:ext>
            </a:extLst>
          </p:cNvPr>
          <p:cNvSpPr>
            <a:spLocks noChangeAspect="1"/>
          </p:cNvSpPr>
          <p:nvPr/>
        </p:nvSpPr>
        <p:spPr>
          <a:xfrm>
            <a:off x="2937958" y="570627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4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14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F5446-AE1B-A050-4749-45D005EB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984D0691-EE77-B953-5FD1-4C2B1A2DA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06130"/>
              </p:ext>
            </p:extLst>
          </p:nvPr>
        </p:nvGraphicFramePr>
        <p:xfrm>
          <a:off x="6969418" y="2574152"/>
          <a:ext cx="2771482" cy="30811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이용약관 동의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모두 동의합니다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회원유형을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인증하기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인증 팝업창에서 인증절차 진행 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회원정보 작성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시스템을 이용할 회원유형을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 전체 권한이 부여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전체 대상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한해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 및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현황 조회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본인이 등록한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연수건에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한해 조회 및 설정이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회원유형 선택 후 버튼을 클릭 하면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 팝업창이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인증절차를 진행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인증프로그램 설치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인증을 위한 인증 프로그램이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미설치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되어 있을 경우 버튼을 클릭 하면 새창으로 인증 프로그램을 다운로드할 수 있는 웹 페이지가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7572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9733AEA-72F8-F491-126E-904747271CA6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9CFBC1-3533-E985-558D-85D3BACEE9C8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회원가입 본인확인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15CE51-BAEF-D069-7454-DADA9943EAAC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회원가입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본인확인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B8EE9E-34DD-3257-0260-5C9A42D0726B}"/>
              </a:ext>
            </a:extLst>
          </p:cNvPr>
          <p:cNvSpPr/>
          <p:nvPr/>
        </p:nvSpPr>
        <p:spPr>
          <a:xfrm>
            <a:off x="332135" y="1484217"/>
            <a:ext cx="46166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92FDAC-72D8-8141-3C2D-6DED0AF83024}"/>
              </a:ext>
            </a:extLst>
          </p:cNvPr>
          <p:cNvSpPr/>
          <p:nvPr/>
        </p:nvSpPr>
        <p:spPr>
          <a:xfrm>
            <a:off x="6332094" y="1448780"/>
            <a:ext cx="49372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2" name="모서리가 둥근 직사각형 47">
            <a:extLst>
              <a:ext uri="{FF2B5EF4-FFF2-40B4-BE49-F238E27FC236}">
                <a16:creationId xmlns:a16="http://schemas.microsoft.com/office/drawing/2014/main" id="{5C984C3D-C868-CC6F-A466-3CDD1456CCD9}"/>
              </a:ext>
            </a:extLst>
          </p:cNvPr>
          <p:cNvSpPr/>
          <p:nvPr/>
        </p:nvSpPr>
        <p:spPr>
          <a:xfrm>
            <a:off x="2872814" y="1899655"/>
            <a:ext cx="1036070" cy="906432"/>
          </a:xfrm>
          <a:prstGeom prst="roundRect">
            <a:avLst>
              <a:gd name="adj" fmla="val 3960"/>
            </a:avLst>
          </a:prstGeom>
          <a:solidFill>
            <a:schemeClr val="bg1">
              <a:alpha val="90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endParaRPr lang="ko-KR" altLang="en-US" sz="700" b="1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모서리가 둥근 직사각형 48">
            <a:extLst>
              <a:ext uri="{FF2B5EF4-FFF2-40B4-BE49-F238E27FC236}">
                <a16:creationId xmlns:a16="http://schemas.microsoft.com/office/drawing/2014/main" id="{6CB1CE7F-40D5-6AA7-3A81-03E069E69729}"/>
              </a:ext>
            </a:extLst>
          </p:cNvPr>
          <p:cNvSpPr/>
          <p:nvPr/>
        </p:nvSpPr>
        <p:spPr>
          <a:xfrm>
            <a:off x="4096950" y="1899655"/>
            <a:ext cx="1036070" cy="906432"/>
          </a:xfrm>
          <a:prstGeom prst="roundRect">
            <a:avLst>
              <a:gd name="adj" fmla="val 3960"/>
            </a:avLst>
          </a:prstGeom>
          <a:solidFill>
            <a:schemeClr val="bg1">
              <a:alpha val="90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endParaRPr lang="ko-KR" altLang="en-US" sz="700" b="1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D4A5E-157A-D5F2-9B7E-45638BC12C84}"/>
              </a:ext>
            </a:extLst>
          </p:cNvPr>
          <p:cNvSpPr/>
          <p:nvPr/>
        </p:nvSpPr>
        <p:spPr>
          <a:xfrm>
            <a:off x="4480332" y="2475655"/>
            <a:ext cx="26930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관리자</a:t>
            </a:r>
          </a:p>
        </p:txBody>
      </p:sp>
      <p:sp>
        <p:nvSpPr>
          <p:cNvPr id="24" name="모서리가 둥근 직사각형 51">
            <a:extLst>
              <a:ext uri="{FF2B5EF4-FFF2-40B4-BE49-F238E27FC236}">
                <a16:creationId xmlns:a16="http://schemas.microsoft.com/office/drawing/2014/main" id="{B3A88391-04F9-0233-5A29-DBCFB7B9BF98}"/>
              </a:ext>
            </a:extLst>
          </p:cNvPr>
          <p:cNvSpPr/>
          <p:nvPr/>
        </p:nvSpPr>
        <p:spPr>
          <a:xfrm>
            <a:off x="308484" y="1899655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이용약관 동의</a:t>
            </a:r>
          </a:p>
        </p:txBody>
      </p:sp>
      <p:sp>
        <p:nvSpPr>
          <p:cNvPr id="25" name="모서리가 둥근 직사각형 52">
            <a:extLst>
              <a:ext uri="{FF2B5EF4-FFF2-40B4-BE49-F238E27FC236}">
                <a16:creationId xmlns:a16="http://schemas.microsoft.com/office/drawing/2014/main" id="{D5FED0C2-987D-3978-5543-C793315C4728}"/>
              </a:ext>
            </a:extLst>
          </p:cNvPr>
          <p:cNvSpPr/>
          <p:nvPr/>
        </p:nvSpPr>
        <p:spPr>
          <a:xfrm>
            <a:off x="308484" y="2115679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본인확인</a:t>
            </a:r>
          </a:p>
        </p:txBody>
      </p: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B5CD290B-DEEC-DF8F-1BA4-7F066A7D9CD9}"/>
              </a:ext>
            </a:extLst>
          </p:cNvPr>
          <p:cNvSpPr/>
          <p:nvPr/>
        </p:nvSpPr>
        <p:spPr>
          <a:xfrm>
            <a:off x="308484" y="2334141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회원정보 작성</a:t>
            </a:r>
          </a:p>
        </p:txBody>
      </p:sp>
      <p:sp>
        <p:nvSpPr>
          <p:cNvPr id="27" name="모서리가 둥근 직사각형 54">
            <a:extLst>
              <a:ext uri="{FF2B5EF4-FFF2-40B4-BE49-F238E27FC236}">
                <a16:creationId xmlns:a16="http://schemas.microsoft.com/office/drawing/2014/main" id="{8883FB56-B6A4-272A-23E3-CB04AC9C5B10}"/>
              </a:ext>
            </a:extLst>
          </p:cNvPr>
          <p:cNvSpPr/>
          <p:nvPr/>
        </p:nvSpPr>
        <p:spPr>
          <a:xfrm>
            <a:off x="308484" y="2540066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가입신청 완료</a:t>
            </a:r>
          </a:p>
        </p:txBody>
      </p:sp>
      <p:pic>
        <p:nvPicPr>
          <p:cNvPr id="28" name="Picture 2" descr="D:\05 문서\02 문서 디자인\아이콘\icon\Administrator (8).png">
            <a:extLst>
              <a:ext uri="{FF2B5EF4-FFF2-40B4-BE49-F238E27FC236}">
                <a16:creationId xmlns:a16="http://schemas.microsoft.com/office/drawing/2014/main" id="{354F92B7-76C0-EC79-F713-B7268FF5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95" y="1963538"/>
            <a:ext cx="427840" cy="42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FDBAE626-CEB8-1EBC-1D52-0F27B1D85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307459"/>
              </p:ext>
            </p:extLst>
          </p:nvPr>
        </p:nvGraphicFramePr>
        <p:xfrm>
          <a:off x="3318617" y="2630123"/>
          <a:ext cx="144463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8" name="개체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8617" y="2630123"/>
                        <a:ext cx="144463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B0E4D620-3D98-BB86-4E37-1F02F3891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495557"/>
              </p:ext>
            </p:extLst>
          </p:nvPr>
        </p:nvGraphicFramePr>
        <p:xfrm>
          <a:off x="4542753" y="2630123"/>
          <a:ext cx="144463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9" name="개체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2753" y="2630123"/>
                        <a:ext cx="144463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39120E4-40FB-4727-0AB8-FBA7F0DFB601}"/>
              </a:ext>
            </a:extLst>
          </p:cNvPr>
          <p:cNvSpPr/>
          <p:nvPr/>
        </p:nvSpPr>
        <p:spPr>
          <a:xfrm>
            <a:off x="1676636" y="3415349"/>
            <a:ext cx="4572471" cy="1090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prstClr val="black"/>
                </a:solidFill>
              </a:rPr>
              <a:t>※ </a:t>
            </a:r>
            <a:r>
              <a:rPr lang="ko-KR" altLang="en-US" sz="600" b="1" dirty="0">
                <a:solidFill>
                  <a:prstClr val="black"/>
                </a:solidFill>
              </a:rPr>
              <a:t>경기도교육청남부연수원 회원으로 가입합니다</a:t>
            </a:r>
            <a:r>
              <a:rPr lang="en-US" altLang="ko-KR" sz="600" b="1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prstClr val="black"/>
                </a:solidFill>
              </a:rPr>
              <a:t>스마트 시설 예약 시스템 이용자께서 다양한 정보를 편리하게 이용하실 수 있도록 경기도교육청남부연수원에서 연수 서비스를 제공하며</a:t>
            </a:r>
            <a:r>
              <a:rPr lang="en-US" altLang="ko-KR" sz="600" b="1" dirty="0">
                <a:solidFill>
                  <a:prstClr val="black"/>
                </a:solidFill>
              </a:rPr>
              <a:t>, </a:t>
            </a:r>
            <a:r>
              <a:rPr lang="ko-KR" altLang="en-US" sz="600" b="1" dirty="0">
                <a:solidFill>
                  <a:prstClr val="black"/>
                </a:solidFill>
              </a:rPr>
              <a:t>이를 위한 회원제를 운영합니다</a:t>
            </a:r>
            <a:r>
              <a:rPr lang="en-US" altLang="ko-KR" sz="600" b="1" dirty="0">
                <a:solidFill>
                  <a:prstClr val="black"/>
                </a:solidFill>
              </a:rPr>
              <a:t>. (</a:t>
            </a:r>
            <a:r>
              <a:rPr lang="ko-KR" altLang="en-US" sz="600" b="1" dirty="0">
                <a:solidFill>
                  <a:prstClr val="black"/>
                </a:solidFill>
              </a:rPr>
              <a:t>회원은 관리자</a:t>
            </a:r>
            <a:r>
              <a:rPr lang="en-US" altLang="ko-KR" sz="600" b="1" dirty="0">
                <a:solidFill>
                  <a:prstClr val="black"/>
                </a:solidFill>
              </a:rPr>
              <a:t>, </a:t>
            </a:r>
            <a:r>
              <a:rPr lang="ko-KR" altLang="en-US" sz="600" b="1" dirty="0">
                <a:solidFill>
                  <a:prstClr val="black"/>
                </a:solidFill>
              </a:rPr>
              <a:t>시설관리자</a:t>
            </a:r>
            <a:r>
              <a:rPr lang="en-US" altLang="ko-KR" sz="600" b="1" dirty="0">
                <a:solidFill>
                  <a:prstClr val="black"/>
                </a:solidFill>
              </a:rPr>
              <a:t>, </a:t>
            </a:r>
            <a:r>
              <a:rPr lang="ko-KR" altLang="en-US" sz="600" b="1" dirty="0">
                <a:solidFill>
                  <a:prstClr val="black"/>
                </a:solidFill>
              </a:rPr>
              <a:t>연수설계자에 한하여 적용됨</a:t>
            </a:r>
            <a:r>
              <a:rPr lang="en-US" altLang="ko-KR" sz="600" b="1" dirty="0">
                <a:solidFill>
                  <a:prstClr val="black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prstClr val="black"/>
                </a:solidFill>
              </a:rPr>
              <a:t>※  </a:t>
            </a:r>
            <a:r>
              <a:rPr lang="ko-KR" altLang="en-US" sz="600" b="1" dirty="0">
                <a:solidFill>
                  <a:prstClr val="black"/>
                </a:solidFill>
              </a:rPr>
              <a:t>해당하는 회원의 종류를 선택해 주시기 바랍니다</a:t>
            </a:r>
            <a:r>
              <a:rPr lang="en-US" altLang="ko-KR" sz="600" b="1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prstClr val="black"/>
                </a:solidFill>
              </a:rPr>
              <a:t>스마트 시설 예약 시스템 관리 운영 </a:t>
            </a:r>
            <a:r>
              <a:rPr lang="en-US" altLang="ko-KR" sz="600" b="1" dirty="0">
                <a:solidFill>
                  <a:prstClr val="black"/>
                </a:solidFill>
              </a:rPr>
              <a:t>: </a:t>
            </a:r>
            <a:r>
              <a:rPr lang="ko-KR" altLang="en-US" sz="600" b="1" dirty="0">
                <a:solidFill>
                  <a:prstClr val="black"/>
                </a:solidFill>
              </a:rPr>
              <a:t>관리자 선택</a:t>
            </a:r>
            <a:endParaRPr lang="en-US" altLang="ko-KR" sz="6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prstClr val="black"/>
                </a:solidFill>
              </a:rPr>
              <a:t>연수 시설 배정 처리 </a:t>
            </a:r>
            <a:r>
              <a:rPr lang="en-US" altLang="ko-KR" sz="600" b="1" dirty="0">
                <a:solidFill>
                  <a:prstClr val="black"/>
                </a:solidFill>
              </a:rPr>
              <a:t>: </a:t>
            </a:r>
            <a:r>
              <a:rPr lang="ko-KR" altLang="en-US" sz="600" b="1" dirty="0">
                <a:solidFill>
                  <a:prstClr val="black"/>
                </a:solidFill>
              </a:rPr>
              <a:t>시설 관리자 선택</a:t>
            </a:r>
            <a:endParaRPr lang="en-US" altLang="ko-KR" sz="6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prstClr val="black"/>
                </a:solidFill>
              </a:rPr>
              <a:t>연수 등록</a:t>
            </a:r>
            <a:r>
              <a:rPr lang="en-US" altLang="ko-KR" sz="600" b="1" dirty="0">
                <a:solidFill>
                  <a:prstClr val="black"/>
                </a:solidFill>
              </a:rPr>
              <a:t>, </a:t>
            </a:r>
            <a:r>
              <a:rPr lang="ko-KR" altLang="en-US" sz="600" b="1" dirty="0">
                <a:solidFill>
                  <a:prstClr val="black"/>
                </a:solidFill>
              </a:rPr>
              <a:t>정보 관리 </a:t>
            </a:r>
            <a:r>
              <a:rPr lang="en-US" altLang="ko-KR" sz="600" b="1" dirty="0">
                <a:solidFill>
                  <a:prstClr val="black"/>
                </a:solidFill>
              </a:rPr>
              <a:t>: </a:t>
            </a:r>
            <a:r>
              <a:rPr lang="ko-KR" altLang="en-US" sz="600" b="1" dirty="0">
                <a:solidFill>
                  <a:prstClr val="black"/>
                </a:solidFill>
              </a:rPr>
              <a:t>연수 설계자 선택</a:t>
            </a:r>
            <a:endParaRPr lang="ko-KR" altLang="en-US" sz="600" b="1" u="sng" dirty="0">
              <a:solidFill>
                <a:prstClr val="black"/>
              </a:solidFill>
            </a:endParaRPr>
          </a:p>
        </p:txBody>
      </p:sp>
      <p:sp>
        <p:nvSpPr>
          <p:cNvPr id="54" name="모서리가 둥근 직사각형 60">
            <a:extLst>
              <a:ext uri="{FF2B5EF4-FFF2-40B4-BE49-F238E27FC236}">
                <a16:creationId xmlns:a16="http://schemas.microsoft.com/office/drawing/2014/main" id="{B5CF6B68-57C5-8A2F-9F32-A37678A9750C}"/>
              </a:ext>
            </a:extLst>
          </p:cNvPr>
          <p:cNvSpPr/>
          <p:nvPr/>
        </p:nvSpPr>
        <p:spPr>
          <a:xfrm>
            <a:off x="1676636" y="1899655"/>
            <a:ext cx="1036070" cy="906432"/>
          </a:xfrm>
          <a:prstGeom prst="roundRect">
            <a:avLst>
              <a:gd name="adj" fmla="val 3960"/>
            </a:avLst>
          </a:prstGeom>
          <a:solidFill>
            <a:schemeClr val="bg1">
              <a:alpha val="90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endParaRPr lang="ko-KR" altLang="en-US" sz="700" b="1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DDFDAA0C-6477-BD91-F39D-FE44C8471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533978"/>
              </p:ext>
            </p:extLst>
          </p:nvPr>
        </p:nvGraphicFramePr>
        <p:xfrm>
          <a:off x="2122439" y="2630123"/>
          <a:ext cx="144463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4" name="개체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39" y="2630123"/>
                        <a:ext cx="144463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50E988-3819-5BD5-5FE8-4EAFAC522090}"/>
              </a:ext>
            </a:extLst>
          </p:cNvPr>
          <p:cNvSpPr/>
          <p:nvPr/>
        </p:nvSpPr>
        <p:spPr>
          <a:xfrm>
            <a:off x="3167350" y="2475655"/>
            <a:ext cx="44884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시설관리자</a:t>
            </a:r>
          </a:p>
        </p:txBody>
      </p:sp>
      <p:pic>
        <p:nvPicPr>
          <p:cNvPr id="68" name="Picture 2" descr="D:\05 문서\02 문서 디자인\아이콘\icon\Administrator (8).png">
            <a:extLst>
              <a:ext uri="{FF2B5EF4-FFF2-40B4-BE49-F238E27FC236}">
                <a16:creationId xmlns:a16="http://schemas.microsoft.com/office/drawing/2014/main" id="{F59BB216-7BAA-4FA6-5DCD-038EF951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81" y="1963538"/>
            <a:ext cx="427840" cy="42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237D42-0674-CE23-940E-8B69B6C96C65}"/>
              </a:ext>
            </a:extLst>
          </p:cNvPr>
          <p:cNvSpPr/>
          <p:nvPr/>
        </p:nvSpPr>
        <p:spPr>
          <a:xfrm>
            <a:off x="1969888" y="2475655"/>
            <a:ext cx="44884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연수설계자</a:t>
            </a:r>
          </a:p>
        </p:txBody>
      </p:sp>
      <p:pic>
        <p:nvPicPr>
          <p:cNvPr id="70" name="Picture 2" descr="D:\05 문서\02 문서 디자인\아이콘\icon\Administrator (8).png">
            <a:extLst>
              <a:ext uri="{FF2B5EF4-FFF2-40B4-BE49-F238E27FC236}">
                <a16:creationId xmlns:a16="http://schemas.microsoft.com/office/drawing/2014/main" id="{FD28AD1D-167F-2017-B26C-057309CC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219" y="1963538"/>
            <a:ext cx="427840" cy="42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7D564788-247F-F2DC-3C4C-147133FF5C20}"/>
              </a:ext>
            </a:extLst>
          </p:cNvPr>
          <p:cNvSpPr/>
          <p:nvPr/>
        </p:nvSpPr>
        <p:spPr>
          <a:xfrm>
            <a:off x="1853149" y="2959088"/>
            <a:ext cx="1985028" cy="289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EPKI </a:t>
            </a:r>
            <a:r>
              <a:rPr lang="ko-KR" altLang="en-US" sz="900" b="1" dirty="0">
                <a:solidFill>
                  <a:prstClr val="white"/>
                </a:solidFill>
              </a:rPr>
              <a:t>인증하기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FB10247-12FF-D430-8562-033B56045289}"/>
              </a:ext>
            </a:extLst>
          </p:cNvPr>
          <p:cNvSpPr/>
          <p:nvPr/>
        </p:nvSpPr>
        <p:spPr>
          <a:xfrm>
            <a:off x="3884741" y="2959088"/>
            <a:ext cx="1120496" cy="2898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인증프로그램 설치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419132F-5ACA-CD51-A687-7E7A815DE1AD}"/>
              </a:ext>
            </a:extLst>
          </p:cNvPr>
          <p:cNvSpPr>
            <a:spLocks noChangeAspect="1"/>
          </p:cNvSpPr>
          <p:nvPr/>
        </p:nvSpPr>
        <p:spPr>
          <a:xfrm>
            <a:off x="1489064" y="231937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1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602F5F-C46C-596E-06DA-B143D5B0FE5A}"/>
              </a:ext>
            </a:extLst>
          </p:cNvPr>
          <p:cNvSpPr>
            <a:spLocks noChangeAspect="1"/>
          </p:cNvSpPr>
          <p:nvPr/>
        </p:nvSpPr>
        <p:spPr>
          <a:xfrm>
            <a:off x="1662585" y="30320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cxnSp>
        <p:nvCxnSpPr>
          <p:cNvPr id="78" name="꺾인 연결선 85">
            <a:extLst>
              <a:ext uri="{FF2B5EF4-FFF2-40B4-BE49-F238E27FC236}">
                <a16:creationId xmlns:a16="http://schemas.microsoft.com/office/drawing/2014/main" id="{A2F21C06-B33B-F0AD-EEE9-3FB67FB7CDB7}"/>
              </a:ext>
            </a:extLst>
          </p:cNvPr>
          <p:cNvCxnSpPr>
            <a:cxnSpLocks/>
            <a:stCxn id="71" idx="0"/>
            <a:endCxn id="79" idx="0"/>
          </p:cNvCxnSpPr>
          <p:nvPr/>
        </p:nvCxnSpPr>
        <p:spPr>
          <a:xfrm rot="16200000" flipH="1">
            <a:off x="3733742" y="2071009"/>
            <a:ext cx="1180536" cy="2956695"/>
          </a:xfrm>
          <a:prstGeom prst="bentConnector3">
            <a:avLst>
              <a:gd name="adj1" fmla="val -10018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인증서발급/관리 - 관리기능 - 관리절차">
            <a:extLst>
              <a:ext uri="{FF2B5EF4-FFF2-40B4-BE49-F238E27FC236}">
                <a16:creationId xmlns:a16="http://schemas.microsoft.com/office/drawing/2014/main" id="{6D3E3D7B-B26F-D453-8A16-2162064C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24" y="4139624"/>
            <a:ext cx="1825867" cy="21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63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FE2A3-9E0F-053B-D23A-EE394AC6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DBD24883-74EA-9638-A7CA-44D9752A6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46298"/>
              </p:ext>
            </p:extLst>
          </p:nvPr>
        </p:nvGraphicFramePr>
        <p:xfrm>
          <a:off x="6969418" y="2574152"/>
          <a:ext cx="2771482" cy="27458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본인확인에서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인증이 완료 되면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정보를 설정하여 회원가입 신청을 완료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본인확인에서 선택한 회원유형을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중복확인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클릭하여 중복 체크를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특수문자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숫자 조합으로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16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자리 이내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확인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비밀번호에서 입력한 비밀번호를 다시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이름을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휴대폰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휴대폰번호를 설정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이메일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이메일 주소를 설정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속한 기관명을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회원정보 작성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회원가입 신청 완료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회원가입 신청이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7572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2ED9964-9323-A61D-329D-B3085497C0BF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972DD-6C80-3992-D7F9-4F5588BA8FB7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회원가입 회원정보작성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62C51-4354-565F-CB1B-74361289B730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회원가입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회원정보작성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F1D40-D32E-97F9-02D8-694E9C732C38}"/>
              </a:ext>
            </a:extLst>
          </p:cNvPr>
          <p:cNvSpPr/>
          <p:nvPr/>
        </p:nvSpPr>
        <p:spPr>
          <a:xfrm>
            <a:off x="332135" y="1484217"/>
            <a:ext cx="46166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E6E094-ACBC-74D1-0953-BB4D21A7BBA6}"/>
              </a:ext>
            </a:extLst>
          </p:cNvPr>
          <p:cNvSpPr/>
          <p:nvPr/>
        </p:nvSpPr>
        <p:spPr>
          <a:xfrm>
            <a:off x="6332094" y="1448780"/>
            <a:ext cx="49372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24" name="모서리가 둥근 직사각형 51">
            <a:extLst>
              <a:ext uri="{FF2B5EF4-FFF2-40B4-BE49-F238E27FC236}">
                <a16:creationId xmlns:a16="http://schemas.microsoft.com/office/drawing/2014/main" id="{08BBAD85-F521-BFCF-BDE0-8E07094859BD}"/>
              </a:ext>
            </a:extLst>
          </p:cNvPr>
          <p:cNvSpPr/>
          <p:nvPr/>
        </p:nvSpPr>
        <p:spPr>
          <a:xfrm>
            <a:off x="308484" y="1899655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이용약관 동의</a:t>
            </a:r>
          </a:p>
        </p:txBody>
      </p:sp>
      <p:sp>
        <p:nvSpPr>
          <p:cNvPr id="25" name="모서리가 둥근 직사각형 52">
            <a:extLst>
              <a:ext uri="{FF2B5EF4-FFF2-40B4-BE49-F238E27FC236}">
                <a16:creationId xmlns:a16="http://schemas.microsoft.com/office/drawing/2014/main" id="{DF4BE02C-BF79-94A0-6A1C-12C46827F781}"/>
              </a:ext>
            </a:extLst>
          </p:cNvPr>
          <p:cNvSpPr/>
          <p:nvPr/>
        </p:nvSpPr>
        <p:spPr>
          <a:xfrm>
            <a:off x="308484" y="2115679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본인확인</a:t>
            </a:r>
          </a:p>
        </p:txBody>
      </p: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78B5B803-6AC9-047F-790F-6126355A0694}"/>
              </a:ext>
            </a:extLst>
          </p:cNvPr>
          <p:cNvSpPr/>
          <p:nvPr/>
        </p:nvSpPr>
        <p:spPr>
          <a:xfrm>
            <a:off x="308484" y="2334141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회원정보 작성</a:t>
            </a:r>
          </a:p>
        </p:txBody>
      </p:sp>
      <p:sp>
        <p:nvSpPr>
          <p:cNvPr id="27" name="모서리가 둥근 직사각형 54">
            <a:extLst>
              <a:ext uri="{FF2B5EF4-FFF2-40B4-BE49-F238E27FC236}">
                <a16:creationId xmlns:a16="http://schemas.microsoft.com/office/drawing/2014/main" id="{65E0FF20-A209-C125-8552-E925D199D816}"/>
              </a:ext>
            </a:extLst>
          </p:cNvPr>
          <p:cNvSpPr/>
          <p:nvPr/>
        </p:nvSpPr>
        <p:spPr>
          <a:xfrm>
            <a:off x="308484" y="2540066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가입신청 완료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E19DC8-DCDE-EEC7-6831-92D03396AFA4}"/>
              </a:ext>
            </a:extLst>
          </p:cNvPr>
          <p:cNvSpPr/>
          <p:nvPr/>
        </p:nvSpPr>
        <p:spPr>
          <a:xfrm>
            <a:off x="6328837" y="4060006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다음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79C5C8-140B-C2A7-08D0-EBF2476D7EC2}"/>
              </a:ext>
            </a:extLst>
          </p:cNvPr>
          <p:cNvSpPr/>
          <p:nvPr/>
        </p:nvSpPr>
        <p:spPr>
          <a:xfrm>
            <a:off x="5588215" y="4055102"/>
            <a:ext cx="699028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취소</a:t>
            </a:r>
            <a:endParaRPr lang="ko-KR" altLang="en-US" sz="7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772F1E6-77A7-2526-C65C-28F52109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55926"/>
              </p:ext>
            </p:extLst>
          </p:nvPr>
        </p:nvGraphicFramePr>
        <p:xfrm>
          <a:off x="1576508" y="1899655"/>
          <a:ext cx="5284704" cy="196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77753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1B11FCB-BFAF-19B7-FE44-C6E7387BB213}"/>
              </a:ext>
            </a:extLst>
          </p:cNvPr>
          <p:cNvSpPr/>
          <p:nvPr/>
        </p:nvSpPr>
        <p:spPr>
          <a:xfrm>
            <a:off x="2512692" y="2197753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1BE486-CCF8-1DAD-C277-CF8B4292D235}"/>
              </a:ext>
            </a:extLst>
          </p:cNvPr>
          <p:cNvSpPr/>
          <p:nvPr/>
        </p:nvSpPr>
        <p:spPr>
          <a:xfrm>
            <a:off x="3693140" y="2197737"/>
            <a:ext cx="46800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F50576-A540-C1E5-0392-82408FD4CD39}"/>
              </a:ext>
            </a:extLst>
          </p:cNvPr>
          <p:cNvSpPr/>
          <p:nvPr/>
        </p:nvSpPr>
        <p:spPr>
          <a:xfrm>
            <a:off x="2512692" y="2442131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38BCBD-C91C-A8F2-69E2-FC6BF17FAAEF}"/>
              </a:ext>
            </a:extLst>
          </p:cNvPr>
          <p:cNvSpPr/>
          <p:nvPr/>
        </p:nvSpPr>
        <p:spPr>
          <a:xfrm>
            <a:off x="2512692" y="3422553"/>
            <a:ext cx="59504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191">
            <a:extLst>
              <a:ext uri="{FF2B5EF4-FFF2-40B4-BE49-F238E27FC236}">
                <a16:creationId xmlns:a16="http://schemas.microsoft.com/office/drawing/2014/main" id="{2A71C5BC-65A1-22FC-9549-F87B0679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84" y="3440692"/>
            <a:ext cx="7854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latinLnBrk="0">
              <a:defRPr/>
            </a:pPr>
            <a:r>
              <a:rPr kumimoji="0" lang="en-US" altLang="ko-KR" sz="7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@</a:t>
            </a:r>
            <a:endParaRPr kumimoji="0" lang="ko-KR" altLang="en-US" sz="7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797D2A-F9F6-FF1A-F39B-402EB026BFBF}"/>
              </a:ext>
            </a:extLst>
          </p:cNvPr>
          <p:cNvSpPr/>
          <p:nvPr/>
        </p:nvSpPr>
        <p:spPr>
          <a:xfrm>
            <a:off x="4525286" y="3422650"/>
            <a:ext cx="6491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직접입력</a:t>
            </a: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88442901-60F8-CCA7-D777-D3CB6AA1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58" y="342390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AE1D85-675C-2D24-6DB9-4643199C712F}"/>
              </a:ext>
            </a:extLst>
          </p:cNvPr>
          <p:cNvSpPr/>
          <p:nvPr/>
        </p:nvSpPr>
        <p:spPr>
          <a:xfrm>
            <a:off x="3225829" y="3422553"/>
            <a:ext cx="127860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F250B8-97EB-E5AD-C6EB-8DC3B1E2F852}"/>
              </a:ext>
            </a:extLst>
          </p:cNvPr>
          <p:cNvSpPr/>
          <p:nvPr/>
        </p:nvSpPr>
        <p:spPr>
          <a:xfrm>
            <a:off x="3736116" y="2467964"/>
            <a:ext cx="251511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비밀번호는 대소문자와 숫자</a:t>
            </a:r>
            <a:r>
              <a:rPr lang="en-US" altLang="ko-KR" sz="600" dirty="0">
                <a:solidFill>
                  <a:prstClr val="black"/>
                </a:solidFill>
              </a:rPr>
              <a:t>, </a:t>
            </a:r>
            <a:r>
              <a:rPr lang="ko-KR" altLang="en-US" sz="600" dirty="0">
                <a:solidFill>
                  <a:prstClr val="black"/>
                </a:solidFill>
              </a:rPr>
              <a:t>특수문자 조합으로 </a:t>
            </a:r>
            <a:r>
              <a:rPr lang="en-US" altLang="ko-KR" sz="600" dirty="0">
                <a:solidFill>
                  <a:prstClr val="black"/>
                </a:solidFill>
              </a:rPr>
              <a:t>9~16</a:t>
            </a:r>
            <a:r>
              <a:rPr lang="ko-KR" altLang="en-US" sz="600" dirty="0">
                <a:solidFill>
                  <a:prstClr val="black"/>
                </a:solidFill>
              </a:rPr>
              <a:t>글자로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873B24-8077-470B-894F-88C763FA33D1}"/>
              </a:ext>
            </a:extLst>
          </p:cNvPr>
          <p:cNvSpPr/>
          <p:nvPr/>
        </p:nvSpPr>
        <p:spPr>
          <a:xfrm>
            <a:off x="2512692" y="2928040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1D17C7-DFC4-0D45-A399-EDB9DA6E9496}"/>
              </a:ext>
            </a:extLst>
          </p:cNvPr>
          <p:cNvSpPr/>
          <p:nvPr/>
        </p:nvSpPr>
        <p:spPr>
          <a:xfrm>
            <a:off x="2512692" y="2690734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42F9B6F9-84CC-FF47-8600-286F1D30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11" y="317714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6792B1-DB05-4B2F-C7A7-691AF4A028BE}"/>
              </a:ext>
            </a:extLst>
          </p:cNvPr>
          <p:cNvSpPr/>
          <p:nvPr/>
        </p:nvSpPr>
        <p:spPr>
          <a:xfrm>
            <a:off x="2517703" y="3177410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010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2542-F4F0-0B19-1F8F-5A2054BB1DC1}"/>
              </a:ext>
            </a:extLst>
          </p:cNvPr>
          <p:cNvSpPr/>
          <p:nvPr/>
        </p:nvSpPr>
        <p:spPr>
          <a:xfrm>
            <a:off x="3188827" y="3177410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CF5114-60B0-D2ED-B524-FEE2BFFBFC15}"/>
              </a:ext>
            </a:extLst>
          </p:cNvPr>
          <p:cNvSpPr/>
          <p:nvPr/>
        </p:nvSpPr>
        <p:spPr>
          <a:xfrm>
            <a:off x="3104807" y="3195549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0747DB-ED20-93F9-B86A-23A21A10C96B}"/>
              </a:ext>
            </a:extLst>
          </p:cNvPr>
          <p:cNvSpPr/>
          <p:nvPr/>
        </p:nvSpPr>
        <p:spPr>
          <a:xfrm>
            <a:off x="3841227" y="3177410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96C5C0-4EF7-2608-76F4-66E27F3ED8F0}"/>
              </a:ext>
            </a:extLst>
          </p:cNvPr>
          <p:cNvSpPr/>
          <p:nvPr/>
        </p:nvSpPr>
        <p:spPr>
          <a:xfrm>
            <a:off x="3757207" y="3195549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EACA53-0462-5F50-1125-B1A2A9413DEB}"/>
              </a:ext>
            </a:extLst>
          </p:cNvPr>
          <p:cNvSpPr>
            <a:spLocks noChangeAspect="1"/>
          </p:cNvSpPr>
          <p:nvPr/>
        </p:nvSpPr>
        <p:spPr>
          <a:xfrm>
            <a:off x="1504508" y="18298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97E85C-3CDE-1758-4ACE-851FBC97E17E}"/>
              </a:ext>
            </a:extLst>
          </p:cNvPr>
          <p:cNvSpPr>
            <a:spLocks noChangeAspect="1"/>
          </p:cNvSpPr>
          <p:nvPr/>
        </p:nvSpPr>
        <p:spPr>
          <a:xfrm>
            <a:off x="5402621" y="409005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708D07-834D-0DEC-40CD-D1785551562C}"/>
              </a:ext>
            </a:extLst>
          </p:cNvPr>
          <p:cNvSpPr/>
          <p:nvPr/>
        </p:nvSpPr>
        <p:spPr>
          <a:xfrm>
            <a:off x="2512692" y="3670134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43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638998"/>
              </p:ext>
            </p:extLst>
          </p:nvPr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질의사항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B9064-DF2A-8181-E182-B007FF79B2E8}"/>
              </a:ext>
            </a:extLst>
          </p:cNvPr>
          <p:cNvSpPr txBox="1"/>
          <p:nvPr/>
        </p:nvSpPr>
        <p:spPr>
          <a:xfrm>
            <a:off x="165100" y="1556792"/>
            <a:ext cx="9575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그룹 유형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사용자 그룹 유형 </a:t>
            </a:r>
            <a:r>
              <a:rPr lang="en-US" altLang="ko-KR" sz="900" dirty="0"/>
              <a:t>: </a:t>
            </a:r>
            <a:r>
              <a:rPr lang="ko-KR" altLang="en-US" sz="900" dirty="0"/>
              <a:t>시설관리자</a:t>
            </a:r>
            <a:r>
              <a:rPr lang="en-US" altLang="ko-KR" sz="900" dirty="0"/>
              <a:t>, </a:t>
            </a:r>
            <a:r>
              <a:rPr lang="ko-KR" altLang="en-US" sz="900" dirty="0"/>
              <a:t>연수설계자</a:t>
            </a:r>
            <a:r>
              <a:rPr lang="en-US" altLang="ko-KR" sz="900" dirty="0"/>
              <a:t>, </a:t>
            </a:r>
            <a:r>
              <a:rPr lang="ko-KR" altLang="en-US" sz="900" dirty="0"/>
              <a:t>연수생 외 있는지</a:t>
            </a:r>
            <a:r>
              <a:rPr lang="en-US" altLang="ko-KR" sz="900" dirty="0"/>
              <a:t>?</a:t>
            </a:r>
          </a:p>
          <a:p>
            <a:pPr marL="179388"/>
            <a:endParaRPr lang="en-US" altLang="ko-KR" sz="900" dirty="0"/>
          </a:p>
          <a:p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사용자별 회원가입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유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무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사용자별 회원가입이 있는지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회원가입이 있을 경우 본인인증 수단은 </a:t>
            </a:r>
            <a:r>
              <a:rPr lang="en-US" altLang="ko-KR" sz="900" dirty="0"/>
              <a:t>EPKI </a:t>
            </a:r>
            <a:r>
              <a:rPr lang="ko-KR" altLang="en-US" sz="900" dirty="0"/>
              <a:t>인증 수단이면 되는지</a:t>
            </a:r>
            <a:r>
              <a:rPr lang="en-US" altLang="ko-KR" sz="900" dirty="0"/>
              <a:t>?</a:t>
            </a:r>
          </a:p>
          <a:p>
            <a:pPr marL="179388"/>
            <a:endParaRPr lang="en-US" altLang="ko-KR" sz="900" dirty="0"/>
          </a:p>
          <a:p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이용 예약 시 시간표 적용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강의실일 경우 다수의 호수가 존재하며 해당 </a:t>
            </a:r>
            <a:r>
              <a:rPr lang="ko-KR" altLang="en-US" sz="900" dirty="0" err="1"/>
              <a:t>호수별</a:t>
            </a:r>
            <a:r>
              <a:rPr lang="ko-KR" altLang="en-US" sz="900" dirty="0"/>
              <a:t> 시간표를 적용해야 하는지</a:t>
            </a:r>
            <a:r>
              <a:rPr lang="en-US" altLang="ko-KR" sz="900" dirty="0"/>
              <a:t>?</a:t>
            </a:r>
          </a:p>
          <a:p>
            <a:pPr marL="179388"/>
            <a:endParaRPr lang="en-US" altLang="ko-KR" sz="900" dirty="0"/>
          </a:p>
          <a:p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4.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, 1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실 기준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</a:t>
            </a:r>
            <a:r>
              <a:rPr lang="en-US" altLang="ko-KR" sz="900" dirty="0"/>
              <a:t>2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</a:t>
            </a:r>
            <a:r>
              <a:rPr lang="en-US" altLang="ko-KR" sz="900" dirty="0"/>
              <a:t>, 1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 기준을 정하면 숙소 전체에 동일하게 적용하면 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숙소 </a:t>
            </a:r>
            <a:r>
              <a:rPr lang="ko-KR" altLang="en-US" sz="900" dirty="0" err="1"/>
              <a:t>객실별</a:t>
            </a:r>
            <a:r>
              <a:rPr lang="ko-KR" altLang="en-US" sz="900" dirty="0"/>
              <a:t> </a:t>
            </a:r>
            <a:r>
              <a:rPr lang="en-US" altLang="ko-KR" sz="900" dirty="0"/>
              <a:t>2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</a:t>
            </a:r>
            <a:r>
              <a:rPr lang="en-US" altLang="ko-KR" sz="900" dirty="0"/>
              <a:t>, 1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실로 지정해야 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</a:t>
            </a:r>
            <a:r>
              <a:rPr lang="en-US" altLang="ko-KR" sz="900" dirty="0"/>
              <a:t> </a:t>
            </a:r>
            <a:r>
              <a:rPr lang="ko-KR" altLang="en-US" sz="900" dirty="0"/>
              <a:t>장애인 남</a:t>
            </a:r>
            <a:r>
              <a:rPr lang="en-US" altLang="ko-KR" sz="900" dirty="0"/>
              <a:t>/</a:t>
            </a:r>
            <a:r>
              <a:rPr lang="ko-KR" altLang="en-US" sz="900" dirty="0" err="1"/>
              <a:t>녀가</a:t>
            </a:r>
            <a:r>
              <a:rPr lang="ko-KR" altLang="en-US" sz="900" dirty="0"/>
              <a:t> 숙소를 예약할 경우 </a:t>
            </a:r>
            <a:r>
              <a:rPr lang="en-US" altLang="ko-KR" sz="900" dirty="0"/>
              <a:t>1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실인지 </a:t>
            </a:r>
            <a:r>
              <a:rPr lang="en-US" altLang="ko-KR" sz="900" dirty="0"/>
              <a:t>2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실인지 아니면 자유롭게 선택이 가능한지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</a:t>
            </a:r>
            <a:r>
              <a:rPr lang="en-US" altLang="ko-KR" sz="900" dirty="0"/>
              <a:t> </a:t>
            </a:r>
            <a:r>
              <a:rPr lang="ko-KR" altLang="en-US" sz="900" dirty="0"/>
              <a:t>성별 중 여</a:t>
            </a:r>
            <a:r>
              <a:rPr lang="en-US" altLang="ko-KR" sz="900" dirty="0"/>
              <a:t>, </a:t>
            </a:r>
            <a:r>
              <a:rPr lang="ko-KR" altLang="en-US" sz="900" dirty="0"/>
              <a:t>장애인 남</a:t>
            </a:r>
            <a:r>
              <a:rPr lang="en-US" altLang="ko-KR" sz="900" dirty="0"/>
              <a:t>/</a:t>
            </a:r>
            <a:r>
              <a:rPr lang="ko-KR" altLang="en-US" sz="900" dirty="0" err="1"/>
              <a:t>녀</a:t>
            </a:r>
            <a:r>
              <a:rPr lang="ko-KR" altLang="en-US" sz="900" dirty="0"/>
              <a:t> 모두 예약한 객실을 별도로 표시 해야 하는지</a:t>
            </a:r>
            <a:r>
              <a:rPr lang="en-US" altLang="ko-KR" sz="900" dirty="0"/>
              <a:t>?</a:t>
            </a:r>
          </a:p>
          <a:p>
            <a:pPr marL="179388"/>
            <a:endParaRPr lang="en-US" altLang="ko-KR" sz="900" dirty="0"/>
          </a:p>
          <a:p>
            <a:endParaRPr lang="en-US" altLang="ko-KR" sz="900" dirty="0"/>
          </a:p>
          <a:p>
            <a:pPr marL="179388"/>
            <a:endParaRPr lang="en-US" altLang="ko-KR" sz="900" dirty="0"/>
          </a:p>
          <a:p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6.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 </a:t>
            </a:r>
            <a:r>
              <a:rPr lang="ko-KR" altLang="en-US" sz="900" b="1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요구실수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배정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시설관리자가 숙소 </a:t>
            </a:r>
            <a:r>
              <a:rPr lang="ko-KR" altLang="en-US" sz="900" dirty="0" err="1"/>
              <a:t>요구실수</a:t>
            </a:r>
            <a:r>
              <a:rPr lang="ko-KR" altLang="en-US" sz="900" dirty="0"/>
              <a:t> 배정 시 객실 전체 대상으로 예약가능 객실을 배정하면 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아니면 </a:t>
            </a:r>
            <a:r>
              <a:rPr lang="en-US" altLang="ko-KR" sz="900" dirty="0"/>
              <a:t>2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</a:t>
            </a:r>
            <a:r>
              <a:rPr lang="en-US" altLang="ko-KR" sz="900" dirty="0"/>
              <a:t>/1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 연수생 인원에 맞게 프로그램 제어가 필요 한지</a:t>
            </a:r>
            <a:r>
              <a:rPr lang="en-US" altLang="ko-KR" sz="900" dirty="0"/>
              <a:t>?</a:t>
            </a:r>
          </a:p>
          <a:p>
            <a:pPr marL="179388"/>
            <a:endParaRPr lang="en-US" altLang="ko-KR" sz="900" dirty="0"/>
          </a:p>
          <a:p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 정보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연수생 정보는 연수설계자가 모두 기재 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연수생 정보 항목이 필요 함</a:t>
            </a:r>
            <a:endParaRPr lang="en-US" altLang="ko-KR" sz="900" dirty="0"/>
          </a:p>
          <a:p>
            <a:pPr marL="179388"/>
            <a:endParaRPr lang="en-US" altLang="ko-KR" sz="900" dirty="0"/>
          </a:p>
          <a:p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8.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기타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연수설계자에 의해 연수 등록 </a:t>
            </a:r>
            <a:r>
              <a:rPr lang="en-US" altLang="ko-KR" sz="900" dirty="0"/>
              <a:t>&gt;&gt; </a:t>
            </a:r>
            <a:r>
              <a:rPr lang="ko-KR" altLang="en-US" sz="900" dirty="0"/>
              <a:t>시설관리자에 의해 연수 등록 승인 처리를 하는지</a:t>
            </a:r>
            <a:r>
              <a:rPr lang="en-US" altLang="ko-KR" sz="900" dirty="0"/>
              <a:t>? &gt;&gt; </a:t>
            </a:r>
            <a:r>
              <a:rPr lang="ko-KR" altLang="en-US" sz="900" dirty="0"/>
              <a:t>승인처리 </a:t>
            </a:r>
            <a:r>
              <a:rPr lang="ko-KR" altLang="en-US" sz="900" dirty="0" err="1"/>
              <a:t>필요없음</a:t>
            </a:r>
            <a:r>
              <a:rPr lang="ko-KR" altLang="en-US" sz="900" dirty="0"/>
              <a:t> </a:t>
            </a:r>
            <a:r>
              <a:rPr lang="en-US" altLang="ko-KR" sz="900" dirty="0"/>
              <a:t>/// </a:t>
            </a:r>
            <a:r>
              <a:rPr lang="ko-KR" altLang="en-US" sz="900" dirty="0"/>
              <a:t>본인이 수정함 </a:t>
            </a:r>
            <a:r>
              <a:rPr lang="en-US" altLang="ko-KR" sz="900" dirty="0"/>
              <a:t>/// </a:t>
            </a:r>
            <a:r>
              <a:rPr lang="ko-KR" altLang="en-US" sz="900" dirty="0"/>
              <a:t>연수종료일로부터 수정이 불가능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급식 예약 시 승인 처리가 필요한지</a:t>
            </a:r>
            <a:r>
              <a:rPr lang="en-US" altLang="ko-KR" sz="900" dirty="0"/>
              <a:t>? </a:t>
            </a:r>
            <a:r>
              <a:rPr lang="ko-KR" altLang="en-US" sz="900" dirty="0"/>
              <a:t>필요하다면 누가 승인처리 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</a:t>
            </a:r>
            <a:r>
              <a:rPr lang="en-US" altLang="ko-KR" sz="900" dirty="0"/>
              <a:t> </a:t>
            </a:r>
            <a:r>
              <a:rPr lang="ko-KR" altLang="en-US" sz="900" dirty="0"/>
              <a:t>연수생에게 숙소 예약 가능 상태가 되어 예약이 가능 하도록 하는 시점은</a:t>
            </a:r>
            <a:r>
              <a:rPr lang="en-US" altLang="ko-KR" sz="900" dirty="0"/>
              <a:t>? </a:t>
            </a:r>
            <a:r>
              <a:rPr lang="ko-KR" altLang="en-US" sz="900" dirty="0"/>
              <a:t>예를 들어 시설관리자 </a:t>
            </a:r>
            <a:r>
              <a:rPr lang="ko-KR" altLang="en-US" sz="900" dirty="0" err="1"/>
              <a:t>시설요구실수</a:t>
            </a:r>
            <a:r>
              <a:rPr lang="ko-KR" altLang="en-US" sz="900" dirty="0"/>
              <a:t> 배정 후 인지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연수정보 열람 </a:t>
            </a:r>
            <a:r>
              <a:rPr lang="en-US" altLang="ko-KR" sz="900" dirty="0"/>
              <a:t>: </a:t>
            </a:r>
            <a:r>
              <a:rPr lang="ko-KR" altLang="en-US" sz="900" dirty="0"/>
              <a:t>연수 기본정보 </a:t>
            </a:r>
            <a:r>
              <a:rPr lang="en-US" altLang="ko-KR" sz="900" dirty="0"/>
              <a:t>/ </a:t>
            </a:r>
            <a:r>
              <a:rPr lang="ko-KR" altLang="en-US" sz="900" dirty="0"/>
              <a:t>연수생 명단 </a:t>
            </a:r>
            <a:r>
              <a:rPr lang="en-US" altLang="ko-KR" sz="900" dirty="0"/>
              <a:t>/ </a:t>
            </a:r>
            <a:r>
              <a:rPr lang="ko-KR" altLang="en-US" sz="900" dirty="0"/>
              <a:t>시설이용 예약 현황 으로 구성하면 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연수생 숙소 예약 변경이 가능한지</a:t>
            </a:r>
            <a:r>
              <a:rPr lang="en-US" altLang="ko-KR" sz="900" dirty="0"/>
              <a:t>? </a:t>
            </a:r>
            <a:r>
              <a:rPr lang="ko-KR" altLang="en-US" sz="900" dirty="0"/>
              <a:t>가능하면 연수기간 이전까지 변경 가능 하도록 하면 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시설예약 변경이 가능한지</a:t>
            </a:r>
            <a:r>
              <a:rPr lang="en-US" altLang="ko-KR" sz="900" dirty="0"/>
              <a:t>? </a:t>
            </a:r>
            <a:r>
              <a:rPr lang="ko-KR" altLang="en-US" sz="900" dirty="0"/>
              <a:t>가능한 시점은 언제까지인지</a:t>
            </a:r>
            <a:r>
              <a:rPr lang="en-US" altLang="ko-KR" sz="900" dirty="0"/>
              <a:t>?</a:t>
            </a:r>
          </a:p>
          <a:p>
            <a:pPr marL="179388"/>
            <a:r>
              <a:rPr lang="ko-KR" altLang="en-US" sz="900" dirty="0"/>
              <a:t>▶ 시설관리에서 시설이 추가</a:t>
            </a:r>
            <a:r>
              <a:rPr lang="en-US" altLang="ko-KR" sz="900" dirty="0"/>
              <a:t>/</a:t>
            </a:r>
            <a:r>
              <a:rPr lang="ko-KR" altLang="en-US" sz="900" dirty="0"/>
              <a:t>수정</a:t>
            </a:r>
            <a:r>
              <a:rPr lang="en-US" altLang="ko-KR" sz="900" dirty="0"/>
              <a:t>/</a:t>
            </a:r>
            <a:r>
              <a:rPr lang="ko-KR" altLang="en-US" sz="900" dirty="0"/>
              <a:t>삭제가 필요 한지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9182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93270-FE0A-0E8B-37FB-C06DAED2B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80E700E1-D54D-0DD0-BE2C-D6E60ADAA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7246"/>
              </p:ext>
            </p:extLst>
          </p:nvPr>
        </p:nvGraphicFramePr>
        <p:xfrm>
          <a:off x="6969418" y="2574152"/>
          <a:ext cx="2771482" cy="1258038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회원정보 작성 화면에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신청 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관리자 시스템 회원관리에서 조회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”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처리 시 로그인이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신청한 회원 유형을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화면으로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로그인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7572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8057553-6198-092F-23CD-27C1685F4F5B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30D5BE-9161-593B-C597-CBBDE8A27B30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회원가입 가입신청완료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5193D5-538A-85C3-0492-8650DCA6EBF2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회원가입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가입신청완료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43DCA1-85BD-88FF-24EA-0256BAE79847}"/>
              </a:ext>
            </a:extLst>
          </p:cNvPr>
          <p:cNvSpPr/>
          <p:nvPr/>
        </p:nvSpPr>
        <p:spPr>
          <a:xfrm>
            <a:off x="332135" y="1484217"/>
            <a:ext cx="46166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70527-51EC-1DB7-49A8-E89C4DA50AAA}"/>
              </a:ext>
            </a:extLst>
          </p:cNvPr>
          <p:cNvSpPr/>
          <p:nvPr/>
        </p:nvSpPr>
        <p:spPr>
          <a:xfrm>
            <a:off x="6332094" y="1448780"/>
            <a:ext cx="49372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>
                <a:solidFill>
                  <a:prstClr val="black"/>
                </a:solidFill>
              </a:rPr>
              <a:t>회원가입</a:t>
            </a:r>
          </a:p>
        </p:txBody>
      </p:sp>
      <p:sp>
        <p:nvSpPr>
          <p:cNvPr id="24" name="모서리가 둥근 직사각형 51">
            <a:extLst>
              <a:ext uri="{FF2B5EF4-FFF2-40B4-BE49-F238E27FC236}">
                <a16:creationId xmlns:a16="http://schemas.microsoft.com/office/drawing/2014/main" id="{BB6D146C-CFC2-9080-AFB0-AE34B47CC938}"/>
              </a:ext>
            </a:extLst>
          </p:cNvPr>
          <p:cNvSpPr/>
          <p:nvPr/>
        </p:nvSpPr>
        <p:spPr>
          <a:xfrm>
            <a:off x="308484" y="1899655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이용약관 동의</a:t>
            </a:r>
          </a:p>
        </p:txBody>
      </p:sp>
      <p:sp>
        <p:nvSpPr>
          <p:cNvPr id="25" name="모서리가 둥근 직사각형 52">
            <a:extLst>
              <a:ext uri="{FF2B5EF4-FFF2-40B4-BE49-F238E27FC236}">
                <a16:creationId xmlns:a16="http://schemas.microsoft.com/office/drawing/2014/main" id="{D711A223-7CE9-C532-7554-37D3BF683DE5}"/>
              </a:ext>
            </a:extLst>
          </p:cNvPr>
          <p:cNvSpPr/>
          <p:nvPr/>
        </p:nvSpPr>
        <p:spPr>
          <a:xfrm>
            <a:off x="308484" y="2115679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본인확인</a:t>
            </a:r>
          </a:p>
        </p:txBody>
      </p: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8111D50C-646E-A459-4F00-411793605EC3}"/>
              </a:ext>
            </a:extLst>
          </p:cNvPr>
          <p:cNvSpPr/>
          <p:nvPr/>
        </p:nvSpPr>
        <p:spPr>
          <a:xfrm>
            <a:off x="308484" y="2334141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회원정보 작성</a:t>
            </a:r>
          </a:p>
        </p:txBody>
      </p:sp>
      <p:sp>
        <p:nvSpPr>
          <p:cNvPr id="27" name="모서리가 둥근 직사각형 54">
            <a:extLst>
              <a:ext uri="{FF2B5EF4-FFF2-40B4-BE49-F238E27FC236}">
                <a16:creationId xmlns:a16="http://schemas.microsoft.com/office/drawing/2014/main" id="{F6CFD3A0-254B-6820-1515-2C904C8626D7}"/>
              </a:ext>
            </a:extLst>
          </p:cNvPr>
          <p:cNvSpPr/>
          <p:nvPr/>
        </p:nvSpPr>
        <p:spPr>
          <a:xfrm>
            <a:off x="308484" y="2540066"/>
            <a:ext cx="828000" cy="172138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25400" dist="127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</a:rPr>
              <a:t>가입신청 완료</a:t>
            </a:r>
          </a:p>
        </p:txBody>
      </p:sp>
      <p:sp>
        <p:nvSpPr>
          <p:cNvPr id="2" name="모서리가 둥근 직사각형 48">
            <a:extLst>
              <a:ext uri="{FF2B5EF4-FFF2-40B4-BE49-F238E27FC236}">
                <a16:creationId xmlns:a16="http://schemas.microsoft.com/office/drawing/2014/main" id="{463C15A3-98CE-7A35-B983-64F81CB92456}"/>
              </a:ext>
            </a:extLst>
          </p:cNvPr>
          <p:cNvSpPr/>
          <p:nvPr/>
        </p:nvSpPr>
        <p:spPr>
          <a:xfrm>
            <a:off x="3252215" y="1943871"/>
            <a:ext cx="1516911" cy="1192389"/>
          </a:xfrm>
          <a:prstGeom prst="roundRect">
            <a:avLst>
              <a:gd name="adj" fmla="val 3960"/>
            </a:avLst>
          </a:prstGeom>
          <a:solidFill>
            <a:schemeClr val="bg1">
              <a:alpha val="90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endParaRPr lang="ko-KR" altLang="en-US" sz="700" b="1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4FEDEB-EFBD-278F-2D19-1400B7E7FC7D}"/>
              </a:ext>
            </a:extLst>
          </p:cNvPr>
          <p:cNvSpPr/>
          <p:nvPr/>
        </p:nvSpPr>
        <p:spPr>
          <a:xfrm>
            <a:off x="3722128" y="2832834"/>
            <a:ext cx="577082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900" b="1">
                <a:solidFill>
                  <a:prstClr val="black"/>
                </a:solidFill>
              </a:rPr>
              <a:t>연수설계자</a:t>
            </a:r>
            <a:endParaRPr lang="ko-KR" altLang="en-US" sz="800" b="1" dirty="0">
              <a:solidFill>
                <a:prstClr val="black"/>
              </a:solidFill>
            </a:endParaRPr>
          </a:p>
        </p:txBody>
      </p:sp>
      <p:pic>
        <p:nvPicPr>
          <p:cNvPr id="23" name="Picture 6" descr="D:\05 문서\02 문서 디자인\아이콘\icon\User (1).png">
            <a:extLst>
              <a:ext uri="{FF2B5EF4-FFF2-40B4-BE49-F238E27FC236}">
                <a16:creationId xmlns:a16="http://schemas.microsoft.com/office/drawing/2014/main" id="{4E02E050-D09E-0BF5-E360-04DEE0AA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451" y="2102185"/>
            <a:ext cx="626400" cy="6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AB72EB-ED84-2E0F-C8CB-2E4C3BFC6ADE}"/>
              </a:ext>
            </a:extLst>
          </p:cNvPr>
          <p:cNvSpPr/>
          <p:nvPr/>
        </p:nvSpPr>
        <p:spPr>
          <a:xfrm>
            <a:off x="1541711" y="3352284"/>
            <a:ext cx="4733668" cy="6232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prstClr val="black"/>
                </a:solidFill>
              </a:rPr>
              <a:t>회원가입 신청이 완료 되었습니다</a:t>
            </a:r>
            <a:r>
              <a:rPr lang="en-US" altLang="ko-KR" sz="9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prstClr val="black"/>
                </a:solidFill>
              </a:rPr>
              <a:t>담당자 승인 후 로그인 및 서비스 이용이 가능할 수 있으니 이점 유의해 주시기 바랍니다</a:t>
            </a:r>
            <a:r>
              <a:rPr lang="en-US" altLang="ko-KR" sz="9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900" b="1" dirty="0">
                <a:solidFill>
                  <a:prstClr val="black"/>
                </a:solidFill>
              </a:rPr>
              <a:t>보다 자세한 내용은 담당자에게 문의 하시기 바랍니다</a:t>
            </a:r>
            <a:r>
              <a:rPr lang="en-US" altLang="ko-KR" sz="900" b="1" dirty="0">
                <a:solidFill>
                  <a:prstClr val="black"/>
                </a:solidFill>
              </a:rPr>
              <a:t>.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A0AA74-A66E-87AD-8394-A8A9E1E00EBB}"/>
              </a:ext>
            </a:extLst>
          </p:cNvPr>
          <p:cNvSpPr/>
          <p:nvPr/>
        </p:nvSpPr>
        <p:spPr>
          <a:xfrm>
            <a:off x="3020137" y="4108368"/>
            <a:ext cx="1985028" cy="3188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b="1" dirty="0">
                <a:solidFill>
                  <a:prstClr val="white"/>
                </a:solidFill>
              </a:rPr>
              <a:t>로그인 화면으로 이동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4260A22-5B04-4C38-CA29-136F040498A8}"/>
              </a:ext>
            </a:extLst>
          </p:cNvPr>
          <p:cNvSpPr>
            <a:spLocks noChangeAspect="1"/>
          </p:cNvSpPr>
          <p:nvPr/>
        </p:nvSpPr>
        <p:spPr>
          <a:xfrm>
            <a:off x="3180215" y="189337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1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E918F5C-A5B7-0B8D-1B3A-C90025D8C268}"/>
              </a:ext>
            </a:extLst>
          </p:cNvPr>
          <p:cNvSpPr>
            <a:spLocks noChangeAspect="1"/>
          </p:cNvSpPr>
          <p:nvPr/>
        </p:nvSpPr>
        <p:spPr>
          <a:xfrm>
            <a:off x="2830182" y="419580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50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C1820-5784-42AC-B1D2-DC9F6B985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6B5B7037-312A-DFCD-D2CE-7DA59B844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443988"/>
              </p:ext>
            </p:extLst>
          </p:nvPr>
        </p:nvGraphicFramePr>
        <p:xfrm>
          <a:off x="6969418" y="2574152"/>
          <a:ext cx="2771482" cy="17095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화면에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인증을 통해 아이디 찾기가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아이디를 찾는 화면이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비밀번호 찾기 화면이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아이디를 찾기를 하는 회원의 이름을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 팝업창이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인증완료 시 해당 회원의 아이디를 화면에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75728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4D89118-FA82-E832-D90A-404DCF567A95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아이디 찾기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967E8-4865-C767-6419-CF45C8EAF4F2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아이디찾기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C40F44-8A6E-4F8D-32D7-9D7CA120C240}"/>
              </a:ext>
            </a:extLst>
          </p:cNvPr>
          <p:cNvSpPr/>
          <p:nvPr/>
        </p:nvSpPr>
        <p:spPr>
          <a:xfrm>
            <a:off x="332135" y="1484217"/>
            <a:ext cx="127438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아이디 및 비밀번호 찾기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2E1926-22F2-235F-315B-362D97027DB2}"/>
              </a:ext>
            </a:extLst>
          </p:cNvPr>
          <p:cNvSpPr/>
          <p:nvPr/>
        </p:nvSpPr>
        <p:spPr>
          <a:xfrm>
            <a:off x="5870428" y="1448780"/>
            <a:ext cx="9553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 err="1">
                <a:solidFill>
                  <a:prstClr val="black"/>
                </a:solidFill>
              </a:rPr>
              <a:t>아이디및비밀번호찾기</a:t>
            </a:r>
            <a:endParaRPr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D29DF1-0A5D-4169-C899-11CCE5B1E946}"/>
              </a:ext>
            </a:extLst>
          </p:cNvPr>
          <p:cNvSpPr/>
          <p:nvPr/>
        </p:nvSpPr>
        <p:spPr>
          <a:xfrm>
            <a:off x="1322513" y="1868073"/>
            <a:ext cx="665575" cy="1700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0CF703-846B-8C4B-80E5-DCC395BA3626}"/>
              </a:ext>
            </a:extLst>
          </p:cNvPr>
          <p:cNvSpPr/>
          <p:nvPr/>
        </p:nvSpPr>
        <p:spPr>
          <a:xfrm>
            <a:off x="2033808" y="1868073"/>
            <a:ext cx="665575" cy="1700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A93216-0A55-4F2C-A063-ACB04AD1CC88}"/>
              </a:ext>
            </a:extLst>
          </p:cNvPr>
          <p:cNvCxnSpPr/>
          <p:nvPr/>
        </p:nvCxnSpPr>
        <p:spPr>
          <a:xfrm>
            <a:off x="1316596" y="2038158"/>
            <a:ext cx="478724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33FCCB-0093-37EC-C339-D4BE436E6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76353"/>
              </p:ext>
            </p:extLst>
          </p:nvPr>
        </p:nvGraphicFramePr>
        <p:xfrm>
          <a:off x="1316596" y="2191938"/>
          <a:ext cx="4831238" cy="492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EPKI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187B2E-DEA1-288D-C3E5-D24394BDC440}"/>
              </a:ext>
            </a:extLst>
          </p:cNvPr>
          <p:cNvSpPr/>
          <p:nvPr/>
        </p:nvSpPr>
        <p:spPr>
          <a:xfrm>
            <a:off x="2437655" y="2482753"/>
            <a:ext cx="685200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EPKI 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DC21DD-961D-20EC-6906-A67C195CD7AC}"/>
              </a:ext>
            </a:extLst>
          </p:cNvPr>
          <p:cNvSpPr/>
          <p:nvPr/>
        </p:nvSpPr>
        <p:spPr>
          <a:xfrm>
            <a:off x="2437655" y="2238409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D6763-DA1C-847D-D6FD-98C8BCC92CD5}"/>
              </a:ext>
            </a:extLst>
          </p:cNvPr>
          <p:cNvSpPr/>
          <p:nvPr/>
        </p:nvSpPr>
        <p:spPr>
          <a:xfrm>
            <a:off x="3212803" y="2516553"/>
            <a:ext cx="96180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600" dirty="0">
                <a:solidFill>
                  <a:prstClr val="black"/>
                </a:solidFill>
              </a:rPr>
              <a:t>※ </a:t>
            </a:r>
            <a:r>
              <a:rPr lang="ko-KR" altLang="en-US" sz="600" dirty="0">
                <a:solidFill>
                  <a:prstClr val="black"/>
                </a:solidFill>
              </a:rPr>
              <a:t>회원가입 시 인증한 </a:t>
            </a:r>
            <a:r>
              <a:rPr lang="en-US" altLang="ko-KR" sz="600" dirty="0">
                <a:solidFill>
                  <a:prstClr val="black"/>
                </a:solidFill>
              </a:rPr>
              <a:t>EPKI</a:t>
            </a:r>
            <a:endParaRPr lang="ko-KR" altLang="en-US" sz="600" dirty="0">
              <a:solidFill>
                <a:prstClr val="black"/>
              </a:solidFill>
            </a:endParaRPr>
          </a:p>
        </p:txBody>
      </p:sp>
      <p:cxnSp>
        <p:nvCxnSpPr>
          <p:cNvPr id="15" name="꺾인 연결선 85">
            <a:extLst>
              <a:ext uri="{FF2B5EF4-FFF2-40B4-BE49-F238E27FC236}">
                <a16:creationId xmlns:a16="http://schemas.microsoft.com/office/drawing/2014/main" id="{B9E9E85D-1EF0-5B92-6B07-20F34A0F39C5}"/>
              </a:ext>
            </a:extLst>
          </p:cNvPr>
          <p:cNvCxnSpPr>
            <a:cxnSpLocks/>
            <a:stCxn id="11" idx="0"/>
            <a:endCxn id="20" idx="0"/>
          </p:cNvCxnSpPr>
          <p:nvPr/>
        </p:nvCxnSpPr>
        <p:spPr>
          <a:xfrm rot="16200000" flipH="1">
            <a:off x="3634598" y="1628409"/>
            <a:ext cx="946247" cy="2654935"/>
          </a:xfrm>
          <a:prstGeom prst="bentConnector3">
            <a:avLst>
              <a:gd name="adj1" fmla="val -82980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26487A97-D29D-47A4-36D3-D8AED5168287}"/>
              </a:ext>
            </a:extLst>
          </p:cNvPr>
          <p:cNvSpPr>
            <a:spLocks noChangeAspect="1"/>
          </p:cNvSpPr>
          <p:nvPr/>
        </p:nvSpPr>
        <p:spPr>
          <a:xfrm>
            <a:off x="1141527" y="18881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1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157184B-F8F3-F362-EC3B-142E69B5D9C5}"/>
              </a:ext>
            </a:extLst>
          </p:cNvPr>
          <p:cNvSpPr>
            <a:spLocks noChangeAspect="1"/>
          </p:cNvSpPr>
          <p:nvPr/>
        </p:nvSpPr>
        <p:spPr>
          <a:xfrm>
            <a:off x="1251919" y="211746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pic>
        <p:nvPicPr>
          <p:cNvPr id="20" name="Picture 2" descr="인증서발급/관리 - 관리기능 - 관리절차">
            <a:extLst>
              <a:ext uri="{FF2B5EF4-FFF2-40B4-BE49-F238E27FC236}">
                <a16:creationId xmlns:a16="http://schemas.microsoft.com/office/drawing/2014/main" id="{8CD77ECF-91AA-593F-0B37-76BF55BC2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256" y="3429000"/>
            <a:ext cx="1825867" cy="21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05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2311-E738-8CFE-8571-9402B25D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3D6E7CE6-168F-A312-5184-C41D0D38B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46081"/>
              </p:ext>
            </p:extLst>
          </p:nvPr>
        </p:nvGraphicFramePr>
        <p:xfrm>
          <a:off x="6969418" y="2574152"/>
          <a:ext cx="2771482" cy="69041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찾기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 절차를 완료 하면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회원의 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로그인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D41C33-0B0A-8690-8774-43654FF056DF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아이디 찾기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17F8B0-FE22-48F9-AEA0-1B01AFA6CD06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아이디찾기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958BF9-79DF-5B48-DE61-D0F40F585FB0}"/>
              </a:ext>
            </a:extLst>
          </p:cNvPr>
          <p:cNvSpPr/>
          <p:nvPr/>
        </p:nvSpPr>
        <p:spPr>
          <a:xfrm>
            <a:off x="332135" y="1484217"/>
            <a:ext cx="127438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아이디 및 비밀번호 찾기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77F273-9C85-5CEA-EE28-E86C0ACC0871}"/>
              </a:ext>
            </a:extLst>
          </p:cNvPr>
          <p:cNvSpPr/>
          <p:nvPr/>
        </p:nvSpPr>
        <p:spPr>
          <a:xfrm>
            <a:off x="5870428" y="1448780"/>
            <a:ext cx="9553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 err="1">
                <a:solidFill>
                  <a:prstClr val="black"/>
                </a:solidFill>
              </a:rPr>
              <a:t>아이디및비밀번호찾기</a:t>
            </a:r>
            <a:endParaRPr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52778E-177A-DFF2-FC8B-C16C38D266BA}"/>
              </a:ext>
            </a:extLst>
          </p:cNvPr>
          <p:cNvSpPr/>
          <p:nvPr/>
        </p:nvSpPr>
        <p:spPr>
          <a:xfrm>
            <a:off x="1322513" y="1868073"/>
            <a:ext cx="665575" cy="1700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64220-8CAD-C7AD-487D-5A7DC7235A7D}"/>
              </a:ext>
            </a:extLst>
          </p:cNvPr>
          <p:cNvSpPr/>
          <p:nvPr/>
        </p:nvSpPr>
        <p:spPr>
          <a:xfrm>
            <a:off x="2033808" y="1868073"/>
            <a:ext cx="665575" cy="1700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9A769E-1BF1-E6D9-FC43-006ED1247158}"/>
              </a:ext>
            </a:extLst>
          </p:cNvPr>
          <p:cNvCxnSpPr/>
          <p:nvPr/>
        </p:nvCxnSpPr>
        <p:spPr>
          <a:xfrm>
            <a:off x="1316596" y="2038158"/>
            <a:ext cx="478724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38">
            <a:extLst>
              <a:ext uri="{FF2B5EF4-FFF2-40B4-BE49-F238E27FC236}">
                <a16:creationId xmlns:a16="http://schemas.microsoft.com/office/drawing/2014/main" id="{50D9DE22-D33B-7B93-0081-EF088E36FAEC}"/>
              </a:ext>
            </a:extLst>
          </p:cNvPr>
          <p:cNvSpPr/>
          <p:nvPr/>
        </p:nvSpPr>
        <p:spPr>
          <a:xfrm>
            <a:off x="1316596" y="2176445"/>
            <a:ext cx="4787245" cy="1320026"/>
          </a:xfrm>
          <a:prstGeom prst="roundRect">
            <a:avLst>
              <a:gd name="adj" fmla="val 3960"/>
            </a:avLst>
          </a:prstGeom>
          <a:solidFill>
            <a:schemeClr val="bg1">
              <a:alpha val="90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endParaRPr lang="ko-KR" altLang="en-US" sz="700" b="1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85883A-795F-6CCC-1CB4-BF8289344C45}"/>
              </a:ext>
            </a:extLst>
          </p:cNvPr>
          <p:cNvSpPr/>
          <p:nvPr/>
        </p:nvSpPr>
        <p:spPr>
          <a:xfrm>
            <a:off x="2887074" y="2428473"/>
            <a:ext cx="1646285" cy="18094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/>
                </a:solidFill>
              </a:rPr>
              <a:t>홍길동 회원님의 아이디 입니다</a:t>
            </a:r>
            <a:r>
              <a:rPr lang="en-US" altLang="ko-KR" sz="900" dirty="0">
                <a:solidFill>
                  <a:prstClr val="black"/>
                </a:solidFill>
              </a:rPr>
              <a:t>.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7EF315-CA3C-E454-8A46-DE762C750141}"/>
              </a:ext>
            </a:extLst>
          </p:cNvPr>
          <p:cNvSpPr/>
          <p:nvPr/>
        </p:nvSpPr>
        <p:spPr>
          <a:xfrm>
            <a:off x="3111494" y="2656148"/>
            <a:ext cx="1197444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prstClr val="black"/>
                </a:solidFill>
              </a:rPr>
              <a:t>아이디 </a:t>
            </a:r>
            <a:r>
              <a:rPr lang="en-US" altLang="ko-KR" sz="1000" b="1" dirty="0">
                <a:solidFill>
                  <a:prstClr val="black"/>
                </a:solidFill>
              </a:rPr>
              <a:t>: honggil123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084F0-EE6A-7BF7-9BCA-E719890C93DA}"/>
              </a:ext>
            </a:extLst>
          </p:cNvPr>
          <p:cNvSpPr/>
          <p:nvPr/>
        </p:nvSpPr>
        <p:spPr>
          <a:xfrm>
            <a:off x="3169980" y="3054867"/>
            <a:ext cx="1080168" cy="19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로그인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0A8E4A4-CE9F-4559-891B-6DC46B0F3E3A}"/>
              </a:ext>
            </a:extLst>
          </p:cNvPr>
          <p:cNvSpPr>
            <a:spLocks noChangeAspect="1"/>
          </p:cNvSpPr>
          <p:nvPr/>
        </p:nvSpPr>
        <p:spPr>
          <a:xfrm>
            <a:off x="1251919" y="210445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1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1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49D55-2499-7F3D-63BF-CF36C1724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FB93676B-A78B-79FC-3092-0A41C0F45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82819"/>
              </p:ext>
            </p:extLst>
          </p:nvPr>
        </p:nvGraphicFramePr>
        <p:xfrm>
          <a:off x="6969418" y="2574152"/>
          <a:ext cx="2771482" cy="12209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또는 아이디 및 비밀번호 찾기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비밀번호를 찾을 회원의 이름을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비밀번호를 찾을 회원의 아이디를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 팝업창이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인증완료 시 해당 회원의 비밀번호를 화면에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24EE31CB-4F76-D670-ACD6-3566584271E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0ABCEF-6E93-7780-D0FB-CB9780206795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비밀번호찾기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F903D-3BFC-74D2-2E83-1D7694714539}"/>
              </a:ext>
            </a:extLst>
          </p:cNvPr>
          <p:cNvSpPr/>
          <p:nvPr/>
        </p:nvSpPr>
        <p:spPr>
          <a:xfrm>
            <a:off x="332135" y="1484217"/>
            <a:ext cx="127438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아이디 및 비밀번호 찾기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CD2E74-437F-64B7-142A-31AC6FD481B3}"/>
              </a:ext>
            </a:extLst>
          </p:cNvPr>
          <p:cNvSpPr/>
          <p:nvPr/>
        </p:nvSpPr>
        <p:spPr>
          <a:xfrm>
            <a:off x="5870428" y="1448780"/>
            <a:ext cx="9553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 err="1">
                <a:solidFill>
                  <a:prstClr val="black"/>
                </a:solidFill>
              </a:rPr>
              <a:t>아이디및비밀번호찾기</a:t>
            </a:r>
            <a:endParaRPr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CE4087-9DE1-0230-5098-73243F21BF95}"/>
              </a:ext>
            </a:extLst>
          </p:cNvPr>
          <p:cNvSpPr/>
          <p:nvPr/>
        </p:nvSpPr>
        <p:spPr>
          <a:xfrm>
            <a:off x="1322513" y="1868073"/>
            <a:ext cx="665575" cy="1700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27AB39-4A3D-BF0B-9B25-2FC31BE362FF}"/>
              </a:ext>
            </a:extLst>
          </p:cNvPr>
          <p:cNvSpPr/>
          <p:nvPr/>
        </p:nvSpPr>
        <p:spPr>
          <a:xfrm>
            <a:off x="2033808" y="1868073"/>
            <a:ext cx="665575" cy="1700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15FD88-3C98-81FD-FA4A-F373425DAD25}"/>
              </a:ext>
            </a:extLst>
          </p:cNvPr>
          <p:cNvCxnSpPr/>
          <p:nvPr/>
        </p:nvCxnSpPr>
        <p:spPr>
          <a:xfrm>
            <a:off x="1316596" y="2038158"/>
            <a:ext cx="478724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AABD8F-4335-F103-2F42-A07C5FE05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51066"/>
              </p:ext>
            </p:extLst>
          </p:nvPr>
        </p:nvGraphicFramePr>
        <p:xfrm>
          <a:off x="1290851" y="2114705"/>
          <a:ext cx="4831238" cy="73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아이디</a:t>
                      </a: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3397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EPKI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인증 확인</a:t>
                      </a: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C2916-2A4F-4BCD-BAEF-D1458D414C16}"/>
              </a:ext>
            </a:extLst>
          </p:cNvPr>
          <p:cNvSpPr/>
          <p:nvPr/>
        </p:nvSpPr>
        <p:spPr>
          <a:xfrm>
            <a:off x="2411910" y="2405536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95B2E0-0073-855E-5335-F5C76E8FA6DF}"/>
              </a:ext>
            </a:extLst>
          </p:cNvPr>
          <p:cNvSpPr/>
          <p:nvPr/>
        </p:nvSpPr>
        <p:spPr>
          <a:xfrm>
            <a:off x="2411910" y="2161176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꺾인 연결선 35">
            <a:extLst>
              <a:ext uri="{FF2B5EF4-FFF2-40B4-BE49-F238E27FC236}">
                <a16:creationId xmlns:a16="http://schemas.microsoft.com/office/drawing/2014/main" id="{F89FFEC2-B57C-2777-008F-CF5DBE33E2D1}"/>
              </a:ext>
            </a:extLst>
          </p:cNvPr>
          <p:cNvCxnSpPr>
            <a:cxnSpLocks/>
            <a:stCxn id="2" idx="0"/>
            <a:endCxn id="1026" idx="0"/>
          </p:cNvCxnSpPr>
          <p:nvPr/>
        </p:nvCxnSpPr>
        <p:spPr>
          <a:xfrm rot="16200000" flipH="1">
            <a:off x="3645604" y="1755904"/>
            <a:ext cx="899300" cy="2679871"/>
          </a:xfrm>
          <a:prstGeom prst="bentConnector3">
            <a:avLst>
              <a:gd name="adj1" fmla="val -25420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0037CDC-E7C0-26A0-F5E4-AB8BEADAE6E8}"/>
              </a:ext>
            </a:extLst>
          </p:cNvPr>
          <p:cNvSpPr>
            <a:spLocks noChangeAspect="1"/>
          </p:cNvSpPr>
          <p:nvPr/>
        </p:nvSpPr>
        <p:spPr>
          <a:xfrm>
            <a:off x="1226174" y="20248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1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인증서발급/관리 - 관리기능 - 관리절차">
            <a:extLst>
              <a:ext uri="{FF2B5EF4-FFF2-40B4-BE49-F238E27FC236}">
                <a16:creationId xmlns:a16="http://schemas.microsoft.com/office/drawing/2014/main" id="{0DAB65F1-FD68-EADA-57F7-98B3DD31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256" y="3545489"/>
            <a:ext cx="1825867" cy="21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1A97C3-85DA-8A53-C4BC-5CF4FCF772A3}"/>
              </a:ext>
            </a:extLst>
          </p:cNvPr>
          <p:cNvSpPr/>
          <p:nvPr/>
        </p:nvSpPr>
        <p:spPr>
          <a:xfrm>
            <a:off x="2412719" y="2646189"/>
            <a:ext cx="685200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EPKI 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4EC1FD-C2F9-400E-1AD6-4FCF31D38E52}"/>
              </a:ext>
            </a:extLst>
          </p:cNvPr>
          <p:cNvSpPr/>
          <p:nvPr/>
        </p:nvSpPr>
        <p:spPr>
          <a:xfrm>
            <a:off x="3187867" y="2679989"/>
            <a:ext cx="96180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600" dirty="0">
                <a:solidFill>
                  <a:prstClr val="black"/>
                </a:solidFill>
              </a:rPr>
              <a:t>※ </a:t>
            </a:r>
            <a:r>
              <a:rPr lang="ko-KR" altLang="en-US" sz="600" dirty="0">
                <a:solidFill>
                  <a:prstClr val="black"/>
                </a:solidFill>
              </a:rPr>
              <a:t>회원가입 시 인증한 </a:t>
            </a:r>
            <a:r>
              <a:rPr lang="en-US" altLang="ko-KR" sz="600" dirty="0">
                <a:solidFill>
                  <a:prstClr val="black"/>
                </a:solidFill>
              </a:rPr>
              <a:t>EPKI</a:t>
            </a:r>
            <a:endParaRPr lang="ko-KR" altLang="en-US" sz="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77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F01C-86A3-0D3E-7E63-18AC3752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D69C0DF0-876A-DDD4-12B8-6D6C87432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34349"/>
              </p:ext>
            </p:extLst>
          </p:nvPr>
        </p:nvGraphicFramePr>
        <p:xfrm>
          <a:off x="6969418" y="2574152"/>
          <a:ext cx="2771482" cy="159553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찾기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 절차를 완료 하면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찾기를 한 회원 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찾기를 한 회원의 아이디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새비밀번호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신규 비밀번호를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새비밀번호 확인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신규 비밀번호를 동일하게 재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10699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새비밀번호를 설정한 후 버튼을 클릭 하면 설정한 비밀번호로 변경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80984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630BF78-6E03-36FF-2412-FA993A0A56C9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비밀번호 찾기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ECBA5A-6049-6071-B7ED-AD3A1EDAD97B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비밀번호찾기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28506B-9098-B8F5-706C-BC08E25B11BD}"/>
              </a:ext>
            </a:extLst>
          </p:cNvPr>
          <p:cNvSpPr/>
          <p:nvPr/>
        </p:nvSpPr>
        <p:spPr>
          <a:xfrm>
            <a:off x="332135" y="1484217"/>
            <a:ext cx="127438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900" b="1" dirty="0">
                <a:solidFill>
                  <a:prstClr val="black"/>
                </a:solidFill>
              </a:rPr>
              <a:t>아이디 및 비밀번호 찾기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C4B7AE-6BAB-4F93-B719-49C2F6D47792}"/>
              </a:ext>
            </a:extLst>
          </p:cNvPr>
          <p:cNvSpPr/>
          <p:nvPr/>
        </p:nvSpPr>
        <p:spPr>
          <a:xfrm>
            <a:off x="5870428" y="1448780"/>
            <a:ext cx="9553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홈 </a:t>
            </a:r>
            <a:r>
              <a:rPr lang="en-US" altLang="ko-KR" sz="600" dirty="0">
                <a:solidFill>
                  <a:prstClr val="black"/>
                </a:solidFill>
              </a:rPr>
              <a:t>&gt; </a:t>
            </a:r>
            <a:r>
              <a:rPr lang="ko-KR" altLang="en-US" sz="600" dirty="0" err="1">
                <a:solidFill>
                  <a:prstClr val="black"/>
                </a:solidFill>
              </a:rPr>
              <a:t>아이디및비밀번호찾기</a:t>
            </a:r>
            <a:endParaRPr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8B9121-85D4-7023-B6CD-F55A4B2B88CD}"/>
              </a:ext>
            </a:extLst>
          </p:cNvPr>
          <p:cNvSpPr/>
          <p:nvPr/>
        </p:nvSpPr>
        <p:spPr>
          <a:xfrm>
            <a:off x="1322513" y="1868073"/>
            <a:ext cx="665575" cy="1700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A5C0DF-B217-97C0-3C48-7315B4A5E242}"/>
              </a:ext>
            </a:extLst>
          </p:cNvPr>
          <p:cNvSpPr/>
          <p:nvPr/>
        </p:nvSpPr>
        <p:spPr>
          <a:xfrm>
            <a:off x="2033808" y="1868073"/>
            <a:ext cx="665575" cy="1700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313062-4395-3819-2FA7-EDDC25AF473F}"/>
              </a:ext>
            </a:extLst>
          </p:cNvPr>
          <p:cNvCxnSpPr/>
          <p:nvPr/>
        </p:nvCxnSpPr>
        <p:spPr>
          <a:xfrm>
            <a:off x="1316596" y="2038158"/>
            <a:ext cx="478724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214527-1930-6FED-FFC2-6F0260E4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313995"/>
              </p:ext>
            </p:extLst>
          </p:nvPr>
        </p:nvGraphicFramePr>
        <p:xfrm>
          <a:off x="1316596" y="2108754"/>
          <a:ext cx="4788532" cy="984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honggil#123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39346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007745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새비밀번호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08F178A-27C0-DCA1-CFF9-CADA9870144B}"/>
              </a:ext>
            </a:extLst>
          </p:cNvPr>
          <p:cNvSpPr/>
          <p:nvPr/>
        </p:nvSpPr>
        <p:spPr>
          <a:xfrm>
            <a:off x="2244749" y="2641963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C130C1-8344-2191-9966-B2A16CEBD63C}"/>
              </a:ext>
            </a:extLst>
          </p:cNvPr>
          <p:cNvSpPr/>
          <p:nvPr/>
        </p:nvSpPr>
        <p:spPr>
          <a:xfrm>
            <a:off x="2244749" y="2890124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D10738-EA69-E9DF-ED23-14C1ACEA04BB}"/>
              </a:ext>
            </a:extLst>
          </p:cNvPr>
          <p:cNvSpPr/>
          <p:nvPr/>
        </p:nvSpPr>
        <p:spPr>
          <a:xfrm>
            <a:off x="3463950" y="2667796"/>
            <a:ext cx="251511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비밀번호는 대소문자와 숫자</a:t>
            </a:r>
            <a:r>
              <a:rPr lang="en-US" altLang="ko-KR" sz="600" dirty="0">
                <a:solidFill>
                  <a:prstClr val="black"/>
                </a:solidFill>
              </a:rPr>
              <a:t>, </a:t>
            </a:r>
            <a:r>
              <a:rPr lang="ko-KR" altLang="en-US" sz="600" dirty="0">
                <a:solidFill>
                  <a:prstClr val="black"/>
                </a:solidFill>
              </a:rPr>
              <a:t>특수문자 조합으로 </a:t>
            </a:r>
            <a:r>
              <a:rPr lang="en-US" altLang="ko-KR" sz="600" dirty="0">
                <a:solidFill>
                  <a:prstClr val="black"/>
                </a:solidFill>
              </a:rPr>
              <a:t>9~16</a:t>
            </a:r>
            <a:r>
              <a:rPr lang="ko-KR" altLang="en-US" sz="600" dirty="0">
                <a:solidFill>
                  <a:prstClr val="black"/>
                </a:solidFill>
              </a:rPr>
              <a:t>글자로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4F84D-C386-3BC1-4596-EBA3A6F64C0D}"/>
              </a:ext>
            </a:extLst>
          </p:cNvPr>
          <p:cNvSpPr/>
          <p:nvPr/>
        </p:nvSpPr>
        <p:spPr>
          <a:xfrm>
            <a:off x="4992755" y="3220171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white"/>
                </a:solidFill>
              </a:rPr>
              <a:t>저장</a:t>
            </a:r>
            <a:endParaRPr lang="ko-KR" altLang="en-US" sz="700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6A4A13-4EC2-5631-7E0A-2CA93B838136}"/>
              </a:ext>
            </a:extLst>
          </p:cNvPr>
          <p:cNvSpPr/>
          <p:nvPr/>
        </p:nvSpPr>
        <p:spPr>
          <a:xfrm>
            <a:off x="5609068" y="3220171"/>
            <a:ext cx="522720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0A798C-5C3C-B26E-1A2C-C435E019E6F5}"/>
              </a:ext>
            </a:extLst>
          </p:cNvPr>
          <p:cNvSpPr>
            <a:spLocks noChangeAspect="1"/>
          </p:cNvSpPr>
          <p:nvPr/>
        </p:nvSpPr>
        <p:spPr>
          <a:xfrm>
            <a:off x="1242076" y="20248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2C83AAF-0F9A-33E5-465A-B8C5248F9EA9}"/>
              </a:ext>
            </a:extLst>
          </p:cNvPr>
          <p:cNvSpPr>
            <a:spLocks noChangeAspect="1"/>
          </p:cNvSpPr>
          <p:nvPr/>
        </p:nvSpPr>
        <p:spPr>
          <a:xfrm>
            <a:off x="4801959" y="32471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3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32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69518-57F9-C668-6666-23455964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EA0B54A1-BDE9-9BEF-4B2D-D2B2A740A61A}"/>
              </a:ext>
            </a:extLst>
          </p:cNvPr>
          <p:cNvSpPr/>
          <p:nvPr/>
        </p:nvSpPr>
        <p:spPr>
          <a:xfrm>
            <a:off x="6195600" y="1797176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등록</a:t>
            </a:r>
          </a:p>
        </p:txBody>
      </p:sp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DFE9040E-4E34-CB1B-BDD3-085DC45FA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06032"/>
              </p:ext>
            </p:extLst>
          </p:nvPr>
        </p:nvGraphicFramePr>
        <p:xfrm>
          <a:off x="6969418" y="2574152"/>
          <a:ext cx="2771482" cy="26733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월별 등록된 연수 정보를 캘린더에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구분에 따라 캘린더에 표시 되는 컬러 범례를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기본값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조회일 기준 당월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스크립터를 이용하여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선택할 경우 해당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캘린더가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목록을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 개별 선택 시 선택한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캘린더 및 등록된 연수를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이전달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적용된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이전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캘린더 및 등록된 연수를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적용된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다음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캘린더 및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등록도니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연수를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등록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버튼이 보이는 사용자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5099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0ED27F84-1E88-FA80-5950-CB129F3256A6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16F501-4BDA-65E5-41C0-87EB241B8FB3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6C9F9D3-F186-B6A3-D068-39893B39CB82}"/>
              </a:ext>
            </a:extLst>
          </p:cNvPr>
          <p:cNvSpPr/>
          <p:nvPr/>
        </p:nvSpPr>
        <p:spPr>
          <a:xfrm>
            <a:off x="5809605" y="1447696"/>
            <a:ext cx="105157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02EAFA-2C63-AA8E-09E5-22D48DB6B3A0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447D5-98D5-CC49-D8D2-68F28ECC091F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5319EF-F8C5-A994-59E7-B5C968D11794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FE6757-EDCD-DF29-5CA4-D42B7ABDFCA4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060216"/>
          <a:ext cx="6705601" cy="446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078F622-D80C-8956-DDA9-9C0E44AAE826}"/>
              </a:ext>
            </a:extLst>
          </p:cNvPr>
          <p:cNvSpPr/>
          <p:nvPr/>
        </p:nvSpPr>
        <p:spPr>
          <a:xfrm>
            <a:off x="2762877" y="1829963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/>
                <a:ea typeface="나눔고딕"/>
              </a:rPr>
              <a:t>◀ </a:t>
            </a:r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이전달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BB968C-3ECE-C9D8-AD84-1C5071FB241C}"/>
              </a:ext>
            </a:extLst>
          </p:cNvPr>
          <p:cNvSpPr/>
          <p:nvPr/>
        </p:nvSpPr>
        <p:spPr>
          <a:xfrm>
            <a:off x="3152435" y="1804279"/>
            <a:ext cx="42166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2025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CB447508-F7C1-5076-CA5B-AB8E1E06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73" y="18055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8F3151-01B8-5042-C904-87279564EF9B}"/>
              </a:ext>
            </a:extLst>
          </p:cNvPr>
          <p:cNvSpPr/>
          <p:nvPr/>
        </p:nvSpPr>
        <p:spPr>
          <a:xfrm>
            <a:off x="3768429" y="1804279"/>
            <a:ext cx="261818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F9093B99-3D30-CEE4-343C-DC74CA30B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69" y="18055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C588BF-4269-F5E7-6932-D6946459DA6B}"/>
              </a:ext>
            </a:extLst>
          </p:cNvPr>
          <p:cNvSpPr/>
          <p:nvPr/>
        </p:nvSpPr>
        <p:spPr>
          <a:xfrm>
            <a:off x="4233802" y="1829963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다음달 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▶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717FC-E8F3-0B98-FC0E-4D4404B15485}"/>
              </a:ext>
            </a:extLst>
          </p:cNvPr>
          <p:cNvSpPr/>
          <p:nvPr/>
        </p:nvSpPr>
        <p:spPr>
          <a:xfrm>
            <a:off x="2080631" y="2528900"/>
            <a:ext cx="2872369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원내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 err="1">
                <a:solidFill>
                  <a:prstClr val="black"/>
                </a:solidFill>
                <a:latin typeface="나눔고딕"/>
                <a:ea typeface="나눔고딕"/>
              </a:rPr>
              <a:t>연수명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96D32F-6A59-EB51-E5B5-3F10A42C2A77}"/>
              </a:ext>
            </a:extLst>
          </p:cNvPr>
          <p:cNvSpPr/>
          <p:nvPr/>
        </p:nvSpPr>
        <p:spPr>
          <a:xfrm>
            <a:off x="3036837" y="3176972"/>
            <a:ext cx="2872369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원외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 err="1">
                <a:solidFill>
                  <a:prstClr val="black"/>
                </a:solidFill>
                <a:latin typeface="나눔고딕"/>
                <a:ea typeface="나눔고딕"/>
              </a:rPr>
              <a:t>연수명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D5FC5-75F4-9F86-5947-0219CD2AB18E}"/>
              </a:ext>
            </a:extLst>
          </p:cNvPr>
          <p:cNvSpPr/>
          <p:nvPr/>
        </p:nvSpPr>
        <p:spPr>
          <a:xfrm>
            <a:off x="1126074" y="4653136"/>
            <a:ext cx="2872369" cy="108012"/>
          </a:xfrm>
          <a:prstGeom prst="rect">
            <a:avLst/>
          </a:prstGeom>
          <a:solidFill>
            <a:srgbClr val="00B0F0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대관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 err="1">
                <a:solidFill>
                  <a:prstClr val="black"/>
                </a:solidFill>
                <a:latin typeface="나눔고딕"/>
                <a:ea typeface="나눔고딕"/>
              </a:rPr>
              <a:t>연수명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42A78C-FDF0-6A83-4FCA-7924924E2407}"/>
              </a:ext>
            </a:extLst>
          </p:cNvPr>
          <p:cNvSpPr/>
          <p:nvPr/>
        </p:nvSpPr>
        <p:spPr>
          <a:xfrm>
            <a:off x="365715" y="1804279"/>
            <a:ext cx="123675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8319E8-7F6C-D501-BDCA-4D9B43CD379E}"/>
              </a:ext>
            </a:extLst>
          </p:cNvPr>
          <p:cNvSpPr/>
          <p:nvPr/>
        </p:nvSpPr>
        <p:spPr>
          <a:xfrm>
            <a:off x="812540" y="1804279"/>
            <a:ext cx="112432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48D93F-810B-4C63-E803-DF10F08D66C4}"/>
              </a:ext>
            </a:extLst>
          </p:cNvPr>
          <p:cNvSpPr/>
          <p:nvPr/>
        </p:nvSpPr>
        <p:spPr>
          <a:xfrm>
            <a:off x="1240171" y="1797176"/>
            <a:ext cx="112432" cy="108012"/>
          </a:xfrm>
          <a:prstGeom prst="rect">
            <a:avLst/>
          </a:prstGeom>
          <a:solidFill>
            <a:srgbClr val="00B0F0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3535DC-DECA-5AD1-5D46-EB0C3BF1C932}"/>
              </a:ext>
            </a:extLst>
          </p:cNvPr>
          <p:cNvSpPr/>
          <p:nvPr/>
        </p:nvSpPr>
        <p:spPr>
          <a:xfrm>
            <a:off x="165630" y="1797176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원내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96BB9F-6BD2-8C3F-7C4E-649C0684935A}"/>
              </a:ext>
            </a:extLst>
          </p:cNvPr>
          <p:cNvSpPr/>
          <p:nvPr/>
        </p:nvSpPr>
        <p:spPr>
          <a:xfrm>
            <a:off x="603693" y="1797176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원외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E78B25-54CF-ECF1-9661-36F50856D703}"/>
              </a:ext>
            </a:extLst>
          </p:cNvPr>
          <p:cNvSpPr/>
          <p:nvPr/>
        </p:nvSpPr>
        <p:spPr>
          <a:xfrm>
            <a:off x="1028271" y="1797176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대관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A222EC-8329-CB1E-6198-6CFBFD720CBE}"/>
              </a:ext>
            </a:extLst>
          </p:cNvPr>
          <p:cNvSpPr>
            <a:spLocks noChangeAspect="1"/>
          </p:cNvSpPr>
          <p:nvPr/>
        </p:nvSpPr>
        <p:spPr>
          <a:xfrm>
            <a:off x="1398050" y="177778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483B1C5-5506-4D28-C457-6C44AB4FCD52}"/>
              </a:ext>
            </a:extLst>
          </p:cNvPr>
          <p:cNvSpPr>
            <a:spLocks noChangeAspect="1"/>
          </p:cNvSpPr>
          <p:nvPr/>
        </p:nvSpPr>
        <p:spPr>
          <a:xfrm>
            <a:off x="2590694" y="181506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F47C63-70F8-BB49-36E7-71E2C409E0EC}"/>
              </a:ext>
            </a:extLst>
          </p:cNvPr>
          <p:cNvSpPr>
            <a:spLocks noChangeAspect="1"/>
          </p:cNvSpPr>
          <p:nvPr/>
        </p:nvSpPr>
        <p:spPr>
          <a:xfrm>
            <a:off x="6020356" y="182301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7BB78F2-CE4F-3D3E-19DA-BAD7C94EBCB0}"/>
              </a:ext>
            </a:extLst>
          </p:cNvPr>
          <p:cNvSpPr>
            <a:spLocks noChangeAspect="1"/>
          </p:cNvSpPr>
          <p:nvPr/>
        </p:nvSpPr>
        <p:spPr>
          <a:xfrm>
            <a:off x="5641752" y="230074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320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1B05-B0B5-74F3-5E51-B6BCC3805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D68AF8-1BDF-D57C-273C-9B83A1C44933}"/>
              </a:ext>
            </a:extLst>
          </p:cNvPr>
          <p:cNvSpPr/>
          <p:nvPr/>
        </p:nvSpPr>
        <p:spPr>
          <a:xfrm>
            <a:off x="6195600" y="1797176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등록</a:t>
            </a:r>
          </a:p>
        </p:txBody>
      </p:sp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76D97652-9B60-D2F5-F991-FA0F628A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45052"/>
              </p:ext>
            </p:extLst>
          </p:nvPr>
        </p:nvGraphicFramePr>
        <p:xfrm>
          <a:off x="6969418" y="2574152"/>
          <a:ext cx="2771482" cy="22564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캘린더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선택 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선택 스크립터를 이용하여 조회 하는 방식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전체를 조회 및 정보 수정이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전체 조회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한해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 및 조회가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본인이 등록한 연수 건에 한해 조회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정보 설정이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정보에서 숙소 배정 처리 불가능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불가능하며 예약 현황 조회만 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관리자에 한해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글쓰기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및 수정이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글쓰기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모두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글쓰기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불가능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글쓰기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불가능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1D23D392-181A-903B-FBD4-643B7F3DDB5B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A948A3-589C-06D1-3B91-F1E9CB4CBBFA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7A30BFA-D972-1F94-1C33-DFD1A37D5C64}"/>
              </a:ext>
            </a:extLst>
          </p:cNvPr>
          <p:cNvSpPr/>
          <p:nvPr/>
        </p:nvSpPr>
        <p:spPr>
          <a:xfrm>
            <a:off x="5809605" y="1447696"/>
            <a:ext cx="105157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886528-AD78-0518-3F5C-B3D845B6B90B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4F0640-9763-4EF9-EF77-64CF82570EDE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068916-E4B2-CD4B-4FDE-C9AEE31B1FCB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40D6A2-861D-1F84-8372-13C2CFC75656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060216"/>
          <a:ext cx="6705601" cy="446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8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F900037A-1BC5-FFB1-CE54-FE8642462012}"/>
              </a:ext>
            </a:extLst>
          </p:cNvPr>
          <p:cNvSpPr/>
          <p:nvPr/>
        </p:nvSpPr>
        <p:spPr>
          <a:xfrm>
            <a:off x="2762877" y="1829963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/>
                <a:ea typeface="나눔고딕"/>
              </a:rPr>
              <a:t>◀ </a:t>
            </a:r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이전달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40968D-43E3-0668-AAF3-140C6465D57D}"/>
              </a:ext>
            </a:extLst>
          </p:cNvPr>
          <p:cNvSpPr/>
          <p:nvPr/>
        </p:nvSpPr>
        <p:spPr>
          <a:xfrm>
            <a:off x="3183518" y="1804279"/>
            <a:ext cx="6173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2025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493207-B9D1-450A-1382-03488A8E1B4C}"/>
              </a:ext>
            </a:extLst>
          </p:cNvPr>
          <p:cNvSpPr/>
          <p:nvPr/>
        </p:nvSpPr>
        <p:spPr>
          <a:xfrm>
            <a:off x="3886057" y="1829963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다음달 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▶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9D2604-E451-122B-842D-593D7FB5C215}"/>
              </a:ext>
            </a:extLst>
          </p:cNvPr>
          <p:cNvSpPr/>
          <p:nvPr/>
        </p:nvSpPr>
        <p:spPr>
          <a:xfrm>
            <a:off x="2080631" y="2528900"/>
            <a:ext cx="2872369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원내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 err="1">
                <a:solidFill>
                  <a:prstClr val="black"/>
                </a:solidFill>
                <a:latin typeface="나눔고딕"/>
                <a:ea typeface="나눔고딕"/>
              </a:rPr>
              <a:t>연수명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144B82-04BD-75DD-2FB5-1AB384620FE2}"/>
              </a:ext>
            </a:extLst>
          </p:cNvPr>
          <p:cNvSpPr/>
          <p:nvPr/>
        </p:nvSpPr>
        <p:spPr>
          <a:xfrm>
            <a:off x="3036837" y="3176972"/>
            <a:ext cx="2872369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원외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 err="1">
                <a:solidFill>
                  <a:prstClr val="black"/>
                </a:solidFill>
                <a:latin typeface="나눔고딕"/>
                <a:ea typeface="나눔고딕"/>
              </a:rPr>
              <a:t>연수명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1D6D1A-0AE4-3EB8-E5B1-2049BCA561A3}"/>
              </a:ext>
            </a:extLst>
          </p:cNvPr>
          <p:cNvSpPr/>
          <p:nvPr/>
        </p:nvSpPr>
        <p:spPr>
          <a:xfrm>
            <a:off x="1126074" y="4653136"/>
            <a:ext cx="2872369" cy="108012"/>
          </a:xfrm>
          <a:prstGeom prst="rect">
            <a:avLst/>
          </a:prstGeom>
          <a:solidFill>
            <a:srgbClr val="00B0F0"/>
          </a:solidFill>
        </p:spPr>
        <p:txBody>
          <a:bodyPr wrap="square" lIns="36000" tIns="0" rIns="36000" bIns="0">
            <a:spAutoFit/>
          </a:bodyPr>
          <a:lstStyle/>
          <a:p>
            <a:r>
              <a:rPr lang="en-US" altLang="ko-KR" sz="700" b="1">
                <a:solidFill>
                  <a:prstClr val="black"/>
                </a:solidFill>
                <a:latin typeface="나눔고딕"/>
                <a:ea typeface="나눔고딕"/>
              </a:rPr>
              <a:t>[</a:t>
            </a:r>
            <a:r>
              <a:rPr lang="ko-KR" altLang="en-US" sz="700" b="1" dirty="0">
                <a:solidFill>
                  <a:prstClr val="black"/>
                </a:solidFill>
                <a:latin typeface="나눔고딕"/>
                <a:ea typeface="나눔고딕"/>
              </a:rPr>
              <a:t>대관</a:t>
            </a:r>
            <a:r>
              <a:rPr lang="en-US" altLang="ko-KR" sz="700" b="1" dirty="0">
                <a:solidFill>
                  <a:prstClr val="black"/>
                </a:solidFill>
                <a:latin typeface="나눔고딕"/>
                <a:ea typeface="나눔고딕"/>
              </a:rPr>
              <a:t>]</a:t>
            </a:r>
            <a:r>
              <a:rPr lang="ko-KR" altLang="en-US" sz="700" b="1" dirty="0" err="1">
                <a:solidFill>
                  <a:prstClr val="black"/>
                </a:solidFill>
                <a:latin typeface="나눔고딕"/>
                <a:ea typeface="나눔고딕"/>
              </a:rPr>
              <a:t>연수명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4903E2-AC95-AA3B-9C37-11E9C447822C}"/>
              </a:ext>
            </a:extLst>
          </p:cNvPr>
          <p:cNvSpPr/>
          <p:nvPr/>
        </p:nvSpPr>
        <p:spPr>
          <a:xfrm>
            <a:off x="365715" y="1804279"/>
            <a:ext cx="123675" cy="108012"/>
          </a:xfrm>
          <a:prstGeom prst="rect">
            <a:avLst/>
          </a:prstGeom>
          <a:solidFill>
            <a:srgbClr val="FFCCFF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96700D-45A2-76DB-6CF2-7413F5EF00F5}"/>
              </a:ext>
            </a:extLst>
          </p:cNvPr>
          <p:cNvSpPr/>
          <p:nvPr/>
        </p:nvSpPr>
        <p:spPr>
          <a:xfrm>
            <a:off x="812540" y="1804279"/>
            <a:ext cx="112432" cy="108012"/>
          </a:xfrm>
          <a:prstGeom prst="rect">
            <a:avLst/>
          </a:prstGeom>
          <a:solidFill>
            <a:srgbClr val="99FF99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221CE-C11B-2E3C-3CEF-7C4C72B8AEF0}"/>
              </a:ext>
            </a:extLst>
          </p:cNvPr>
          <p:cNvSpPr/>
          <p:nvPr/>
        </p:nvSpPr>
        <p:spPr>
          <a:xfrm>
            <a:off x="1240171" y="1797176"/>
            <a:ext cx="112432" cy="108012"/>
          </a:xfrm>
          <a:prstGeom prst="rect">
            <a:avLst/>
          </a:prstGeom>
          <a:solidFill>
            <a:srgbClr val="00B0F0"/>
          </a:solidFill>
        </p:spPr>
        <p:txBody>
          <a:bodyPr wrap="square" lIns="36000" tIns="0" rIns="36000" bIns="0">
            <a:spAutoFit/>
          </a:bodyPr>
          <a:lstStyle/>
          <a:p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6A389D-70CF-A675-1FC4-63BB6F4F41AA}"/>
              </a:ext>
            </a:extLst>
          </p:cNvPr>
          <p:cNvSpPr/>
          <p:nvPr/>
        </p:nvSpPr>
        <p:spPr>
          <a:xfrm>
            <a:off x="165630" y="1797176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대관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71E3A9-8DA2-71C7-DF96-368408D3ABA7}"/>
              </a:ext>
            </a:extLst>
          </p:cNvPr>
          <p:cNvSpPr/>
          <p:nvPr/>
        </p:nvSpPr>
        <p:spPr>
          <a:xfrm>
            <a:off x="603693" y="1797176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원외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ACE10B-EDCA-DC9D-A565-FB23842B7F45}"/>
              </a:ext>
            </a:extLst>
          </p:cNvPr>
          <p:cNvSpPr/>
          <p:nvPr/>
        </p:nvSpPr>
        <p:spPr>
          <a:xfrm>
            <a:off x="1028271" y="1797176"/>
            <a:ext cx="1699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대관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519C6C-E249-1116-2E67-7EA9BF6B9606}"/>
              </a:ext>
            </a:extLst>
          </p:cNvPr>
          <p:cNvSpPr>
            <a:spLocks noChangeAspect="1"/>
          </p:cNvSpPr>
          <p:nvPr/>
        </p:nvSpPr>
        <p:spPr>
          <a:xfrm>
            <a:off x="1398050" y="177778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999CA09-158E-46F2-863C-D6DE0B7935C7}"/>
              </a:ext>
            </a:extLst>
          </p:cNvPr>
          <p:cNvSpPr>
            <a:spLocks noChangeAspect="1"/>
          </p:cNvSpPr>
          <p:nvPr/>
        </p:nvSpPr>
        <p:spPr>
          <a:xfrm>
            <a:off x="2590694" y="181506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F9C3F4-B9A0-1C03-7F43-308CA14FE614}"/>
              </a:ext>
            </a:extLst>
          </p:cNvPr>
          <p:cNvSpPr>
            <a:spLocks noChangeAspect="1"/>
          </p:cNvSpPr>
          <p:nvPr/>
        </p:nvSpPr>
        <p:spPr>
          <a:xfrm>
            <a:off x="6020356" y="182301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8AA45-A969-0C09-5271-B1685ED4BCBF}"/>
              </a:ext>
            </a:extLst>
          </p:cNvPr>
          <p:cNvSpPr>
            <a:spLocks noChangeAspect="1"/>
          </p:cNvSpPr>
          <p:nvPr/>
        </p:nvSpPr>
        <p:spPr>
          <a:xfrm>
            <a:off x="5641752" y="230074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007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71D25-1395-4BB8-5C55-71FA24442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C3DF13CB-7535-5497-1353-171450D6E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84123"/>
              </p:ext>
            </p:extLst>
          </p:nvPr>
        </p:nvGraphicFramePr>
        <p:xfrm>
          <a:off x="6969418" y="2574152"/>
          <a:ext cx="2771482" cy="20794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게시글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게시판 공지로 체크할 경우 목록 상단에 항시 표시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표시를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공지사항 게시글 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아이콘 클릭 시 해당 게시글이 첨부된 첨부파일을 다운 받을 수 있다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글쓰기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공지사항 게시글 등록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글쓰기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버튼은 관리자 회원유형에 한해 보인다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목록에서 해당 게시글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선택한 게시글이 일괄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버튼은 관리자 회원유형에 한해 보인다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C1AB347-4F74-3B5E-C991-DFEB29F38F21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CBBAF-C6FE-342D-73BE-6AFE369E635B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AA2A9-B43A-D210-72EA-3F7F0BB959DB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78DA5E5-5700-F0BE-371F-3407731C7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96154"/>
              </p:ext>
            </p:extLst>
          </p:nvPr>
        </p:nvGraphicFramePr>
        <p:xfrm>
          <a:off x="165099" y="1710648"/>
          <a:ext cx="6696077" cy="25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725">
                  <a:extLst>
                    <a:ext uri="{9D8B030D-6E8A-4147-A177-3AD203B41FA5}">
                      <a16:colId xmlns:a16="http://schemas.microsoft.com/office/drawing/2014/main" val="1243963364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경기도교육청남부연수원 공지사항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경기도교육청남부연수원 공지사항 입니다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9A1E4-9217-AB9F-3F28-878E21FA8EB1}"/>
              </a:ext>
            </a:extLst>
          </p:cNvPr>
          <p:cNvSpPr/>
          <p:nvPr/>
        </p:nvSpPr>
        <p:spPr>
          <a:xfrm>
            <a:off x="3004985" y="4439267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EC419E-8D29-7C8B-AC8F-BF90EA773388}"/>
              </a:ext>
            </a:extLst>
          </p:cNvPr>
          <p:cNvSpPr/>
          <p:nvPr/>
        </p:nvSpPr>
        <p:spPr>
          <a:xfrm>
            <a:off x="608652" y="2009066"/>
            <a:ext cx="184758" cy="121940"/>
          </a:xfrm>
          <a:prstGeom prst="rect">
            <a:avLst/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공지</a:t>
            </a:r>
          </a:p>
        </p:txBody>
      </p:sp>
      <p:pic>
        <p:nvPicPr>
          <p:cNvPr id="26" name="Picture 12" descr="첨부 파일 아이콘">
            <a:extLst>
              <a:ext uri="{FF2B5EF4-FFF2-40B4-BE49-F238E27FC236}">
                <a16:creationId xmlns:a16="http://schemas.microsoft.com/office/drawing/2014/main" id="{F9A9AECA-AC60-C637-BEE0-DD06DA31F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2028337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9A8604-022E-8E98-856F-ED786103F398}"/>
              </a:ext>
            </a:extLst>
          </p:cNvPr>
          <p:cNvCxnSpPr/>
          <p:nvPr/>
        </p:nvCxnSpPr>
        <p:spPr>
          <a:xfrm>
            <a:off x="3115858" y="4941168"/>
            <a:ext cx="130316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4" descr="검색 무료 아이콘">
            <a:extLst>
              <a:ext uri="{FF2B5EF4-FFF2-40B4-BE49-F238E27FC236}">
                <a16:creationId xmlns:a16="http://schemas.microsoft.com/office/drawing/2014/main" id="{D61413E0-2DFF-BE65-DA7C-4A2C0059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49" y="4770988"/>
            <a:ext cx="130380" cy="13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25B3C6-E08A-DECC-0EDA-48BD9A3E1CC5}"/>
              </a:ext>
            </a:extLst>
          </p:cNvPr>
          <p:cNvSpPr/>
          <p:nvPr/>
        </p:nvSpPr>
        <p:spPr>
          <a:xfrm>
            <a:off x="3164500" y="4777860"/>
            <a:ext cx="83997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입력하세요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439D5A-D1F1-5F12-C4C4-ACC2A1DAFD49}"/>
              </a:ext>
            </a:extLst>
          </p:cNvPr>
          <p:cNvSpPr/>
          <p:nvPr/>
        </p:nvSpPr>
        <p:spPr>
          <a:xfrm>
            <a:off x="2487471" y="4777860"/>
            <a:ext cx="5434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제목</a:t>
            </a:r>
            <a:r>
              <a:rPr lang="en-US" altLang="ko-KR" sz="700" dirty="0"/>
              <a:t>+</a:t>
            </a:r>
            <a:r>
              <a:rPr lang="ko-KR" altLang="en-US" sz="700" dirty="0"/>
              <a:t>내용 ▼</a:t>
            </a:r>
          </a:p>
        </p:txBody>
      </p:sp>
      <p:pic>
        <p:nvPicPr>
          <p:cNvPr id="31" name="Picture 12" descr="첨부 파일 아이콘">
            <a:extLst>
              <a:ext uri="{FF2B5EF4-FFF2-40B4-BE49-F238E27FC236}">
                <a16:creationId xmlns:a16="http://schemas.microsoft.com/office/drawing/2014/main" id="{DE29CE5B-2940-3414-720A-DB814E39F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2277765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첨부 파일 아이콘">
            <a:extLst>
              <a:ext uri="{FF2B5EF4-FFF2-40B4-BE49-F238E27FC236}">
                <a16:creationId xmlns:a16="http://schemas.microsoft.com/office/drawing/2014/main" id="{EC7068C5-7EE9-17DA-5859-1B9D872B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2714336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첨부 파일 아이콘">
            <a:extLst>
              <a:ext uri="{FF2B5EF4-FFF2-40B4-BE49-F238E27FC236}">
                <a16:creationId xmlns:a16="http://schemas.microsoft.com/office/drawing/2014/main" id="{C880FE92-22E1-C2D3-1DE3-19EF181C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3195023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첨부 파일 아이콘">
            <a:extLst>
              <a:ext uri="{FF2B5EF4-FFF2-40B4-BE49-F238E27FC236}">
                <a16:creationId xmlns:a16="http://schemas.microsoft.com/office/drawing/2014/main" id="{4ADBC91F-6B01-33E0-5EFE-69AE5169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3422041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첨부 파일 아이콘">
            <a:extLst>
              <a:ext uri="{FF2B5EF4-FFF2-40B4-BE49-F238E27FC236}">
                <a16:creationId xmlns:a16="http://schemas.microsoft.com/office/drawing/2014/main" id="{2B1891BF-A4A8-1FA8-3233-9FEA50B5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3657010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첨부 파일 아이콘">
            <a:extLst>
              <a:ext uri="{FF2B5EF4-FFF2-40B4-BE49-F238E27FC236}">
                <a16:creationId xmlns:a16="http://schemas.microsoft.com/office/drawing/2014/main" id="{A4561FA6-AB18-9A5F-7DE9-21778B70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3886630"/>
            <a:ext cx="107752" cy="1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CBBA2-D9E2-8691-91F0-E1F2E5182F82}"/>
              </a:ext>
            </a:extLst>
          </p:cNvPr>
          <p:cNvSpPr/>
          <p:nvPr/>
        </p:nvSpPr>
        <p:spPr>
          <a:xfrm>
            <a:off x="211600" y="1419644"/>
            <a:ext cx="43601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B61202-CF46-7B08-07E1-E662A6FD054B}"/>
              </a:ext>
            </a:extLst>
          </p:cNvPr>
          <p:cNvSpPr/>
          <p:nvPr/>
        </p:nvSpPr>
        <p:spPr>
          <a:xfrm>
            <a:off x="6195600" y="4397296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글쓰기</a:t>
            </a:r>
          </a:p>
        </p:txBody>
      </p:sp>
      <p:graphicFrame>
        <p:nvGraphicFramePr>
          <p:cNvPr id="41" name="개체 40">
            <a:extLst>
              <a:ext uri="{FF2B5EF4-FFF2-40B4-BE49-F238E27FC236}">
                <a16:creationId xmlns:a16="http://schemas.microsoft.com/office/drawing/2014/main" id="{3DBB4733-2C63-02D0-609A-770458A86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029722"/>
              </p:ext>
            </p:extLst>
          </p:nvPr>
        </p:nvGraphicFramePr>
        <p:xfrm>
          <a:off x="265434" y="176058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AC2BC9D2-0AF8-3303-F235-67A8AF979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176058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>
            <a:extLst>
              <a:ext uri="{FF2B5EF4-FFF2-40B4-BE49-F238E27FC236}">
                <a16:creationId xmlns:a16="http://schemas.microsoft.com/office/drawing/2014/main" id="{942168A8-2E48-A386-B360-392938191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636267"/>
              </p:ext>
            </p:extLst>
          </p:nvPr>
        </p:nvGraphicFramePr>
        <p:xfrm>
          <a:off x="265434" y="201824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D2B888B5-8BCA-7930-FAC3-A6E2B34BA6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201824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7E3E616F-7486-EAA9-28E9-D5234DE2E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822694"/>
              </p:ext>
            </p:extLst>
          </p:nvPr>
        </p:nvGraphicFramePr>
        <p:xfrm>
          <a:off x="265434" y="224086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2DFAF1EF-BE94-6E65-6E8B-462A7BFAD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224086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E02E41A0-DB2A-D64E-8FEB-0BD20BE944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12677"/>
              </p:ext>
            </p:extLst>
          </p:nvPr>
        </p:nvGraphicFramePr>
        <p:xfrm>
          <a:off x="265434" y="247699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E4311E11-8072-0893-428B-5E6DCE1F09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247699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3BA6FEC9-E7BC-2834-9AEB-DF4064FB2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587190"/>
              </p:ext>
            </p:extLst>
          </p:nvPr>
        </p:nvGraphicFramePr>
        <p:xfrm>
          <a:off x="265434" y="271687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B52E74B1-6055-9E5A-6AC3-8F834AE8D0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271687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>
            <a:extLst>
              <a:ext uri="{FF2B5EF4-FFF2-40B4-BE49-F238E27FC236}">
                <a16:creationId xmlns:a16="http://schemas.microsoft.com/office/drawing/2014/main" id="{5F0B29DE-7F23-2809-5BCE-64A59845C4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298008"/>
              </p:ext>
            </p:extLst>
          </p:nvPr>
        </p:nvGraphicFramePr>
        <p:xfrm>
          <a:off x="265434" y="294504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E3DA70F2-C262-E5DC-A3F0-07D071006A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294504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>
            <a:extLst>
              <a:ext uri="{FF2B5EF4-FFF2-40B4-BE49-F238E27FC236}">
                <a16:creationId xmlns:a16="http://schemas.microsoft.com/office/drawing/2014/main" id="{280493D5-EBD8-56A1-F24F-0AF2880CED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139361"/>
              </p:ext>
            </p:extLst>
          </p:nvPr>
        </p:nvGraphicFramePr>
        <p:xfrm>
          <a:off x="265434" y="317322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7791E7C8-1154-A05A-19D5-260A465878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317322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>
            <a:extLst>
              <a:ext uri="{FF2B5EF4-FFF2-40B4-BE49-F238E27FC236}">
                <a16:creationId xmlns:a16="http://schemas.microsoft.com/office/drawing/2014/main" id="{52D1ACEE-DF1C-DDCA-14BA-A191E306F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49019"/>
              </p:ext>
            </p:extLst>
          </p:nvPr>
        </p:nvGraphicFramePr>
        <p:xfrm>
          <a:off x="265434" y="340514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D49702E9-76CA-8BD7-1088-15CA2E3E30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340514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150DC811-0DB9-5DA7-39DD-16F4F19E2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596870"/>
              </p:ext>
            </p:extLst>
          </p:nvPr>
        </p:nvGraphicFramePr>
        <p:xfrm>
          <a:off x="265434" y="3632873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252ACDF2-9656-E685-EFD2-C610CFDD8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3632873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FB1F8057-AFBE-6182-6EB9-9C96172EFC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56297"/>
              </p:ext>
            </p:extLst>
          </p:nvPr>
        </p:nvGraphicFramePr>
        <p:xfrm>
          <a:off x="265434" y="387319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68BD744D-6488-5A2A-B9D0-C0338418D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387319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A7BC7EB5-465E-5C67-EDDF-2F7D31B54E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143995"/>
              </p:ext>
            </p:extLst>
          </p:nvPr>
        </p:nvGraphicFramePr>
        <p:xfrm>
          <a:off x="265434" y="40971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6C056343-98AC-EE4A-4C7A-591C36B3E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4" y="40971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880BA87C-A257-60AE-806A-CBB83A969539}"/>
              </a:ext>
            </a:extLst>
          </p:cNvPr>
          <p:cNvSpPr/>
          <p:nvPr/>
        </p:nvSpPr>
        <p:spPr>
          <a:xfrm>
            <a:off x="160789" y="4406423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</a:rPr>
              <a:t>선택삭제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726DF05-12EC-D845-3F3B-B0309B5D77B5}"/>
              </a:ext>
            </a:extLst>
          </p:cNvPr>
          <p:cNvSpPr/>
          <p:nvPr/>
        </p:nvSpPr>
        <p:spPr>
          <a:xfrm>
            <a:off x="6278536" y="1464600"/>
            <a:ext cx="42166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</a:t>
            </a:r>
          </a:p>
        </p:txBody>
      </p:sp>
      <p:pic>
        <p:nvPicPr>
          <p:cNvPr id="54" name="Picture 13">
            <a:extLst>
              <a:ext uri="{FF2B5EF4-FFF2-40B4-BE49-F238E27FC236}">
                <a16:creationId xmlns:a16="http://schemas.microsoft.com/office/drawing/2014/main" id="{3748CAA6-2134-E95C-457F-154A6175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74" y="146585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D3AE3B82-56B3-C5F9-0D12-7E512FB7F44B}"/>
              </a:ext>
            </a:extLst>
          </p:cNvPr>
          <p:cNvSpPr>
            <a:spLocks noChangeAspect="1"/>
          </p:cNvSpPr>
          <p:nvPr/>
        </p:nvSpPr>
        <p:spPr>
          <a:xfrm>
            <a:off x="97581" y="16398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6E566EE-C2A4-ED32-F1D8-47B9D35A1CD4}"/>
              </a:ext>
            </a:extLst>
          </p:cNvPr>
          <p:cNvSpPr>
            <a:spLocks noChangeAspect="1"/>
          </p:cNvSpPr>
          <p:nvPr/>
        </p:nvSpPr>
        <p:spPr>
          <a:xfrm>
            <a:off x="6005067" y="44181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981A334-9C7C-B710-7145-A4B1D3956C3A}"/>
              </a:ext>
            </a:extLst>
          </p:cNvPr>
          <p:cNvSpPr>
            <a:spLocks noChangeAspect="1"/>
          </p:cNvSpPr>
          <p:nvPr/>
        </p:nvSpPr>
        <p:spPr>
          <a:xfrm>
            <a:off x="687837" y="44181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297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A24E-6B7E-E7BE-2FEF-D5AF9FB9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1E1D9F0C-2342-B707-1557-80C6F568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16234"/>
              </p:ext>
            </p:extLst>
          </p:nvPr>
        </p:nvGraphicFramePr>
        <p:xfrm>
          <a:off x="6969418" y="2574152"/>
          <a:ext cx="2771482" cy="267249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 공지사항에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글쓰기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게시글 제목을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 설정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후 등록 시 공지사항 목록 맨 상단에 항시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게시글 번호 대신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파일 첨부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첨부하고자 하는 파일을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첨부 설정된 파일을 삭제 처리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첨부파일은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개까지 첨부가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게시글 내용을 웹 에디터를 통해 작성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게시글 정보 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클릭하면 공지사항 게시글 등록이 완료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로그인 시 조회 및 열람이 가능 하다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공지사항 게시글 등록이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BF6BB0FE-7342-D977-3B48-93790DB67D8E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6B1AB-E256-B5BE-D565-B32CB92D0E41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 등록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964AF8-E350-F9B4-7D05-0C28AE693F31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7BCCFA-8D36-0F83-633B-F9E287124F54}"/>
              </a:ext>
            </a:extLst>
          </p:cNvPr>
          <p:cNvSpPr/>
          <p:nvPr/>
        </p:nvSpPr>
        <p:spPr>
          <a:xfrm>
            <a:off x="211600" y="1419644"/>
            <a:ext cx="43601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013808-AF97-B51B-1A39-B1AA5A6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78728"/>
              </p:ext>
            </p:extLst>
          </p:nvPr>
        </p:nvGraphicFramePr>
        <p:xfrm>
          <a:off x="164468" y="1796520"/>
          <a:ext cx="6696707" cy="357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87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제목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7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공지 설정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7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파일 첨부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27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27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6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D416EC0-360A-C0A6-D295-E9F323ADBF88}"/>
              </a:ext>
            </a:extLst>
          </p:cNvPr>
          <p:cNvSpPr/>
          <p:nvPr/>
        </p:nvSpPr>
        <p:spPr>
          <a:xfrm>
            <a:off x="6195600" y="5553236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21AD52-77E3-2D48-F517-8EAC9F85A36B}"/>
              </a:ext>
            </a:extLst>
          </p:cNvPr>
          <p:cNvSpPr/>
          <p:nvPr/>
        </p:nvSpPr>
        <p:spPr>
          <a:xfrm>
            <a:off x="5474509" y="5553236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등록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09F37D-CAAC-9DC0-B74D-4C192CB77442}"/>
              </a:ext>
            </a:extLst>
          </p:cNvPr>
          <p:cNvSpPr/>
          <p:nvPr/>
        </p:nvSpPr>
        <p:spPr>
          <a:xfrm>
            <a:off x="1164514" y="1846944"/>
            <a:ext cx="38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제목 입니다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48D150-F88C-38FD-9C16-9503F0B105FC}"/>
              </a:ext>
            </a:extLst>
          </p:cNvPr>
          <p:cNvGrpSpPr/>
          <p:nvPr/>
        </p:nvGrpSpPr>
        <p:grpSpPr>
          <a:xfrm>
            <a:off x="1194323" y="2096852"/>
            <a:ext cx="611866" cy="144463"/>
            <a:chOff x="1964034" y="3709173"/>
            <a:chExt cx="611866" cy="144463"/>
          </a:xfrm>
        </p:grpSpPr>
        <p:graphicFrame>
          <p:nvGraphicFramePr>
            <p:cNvPr id="7" name="개체 6">
              <a:extLst>
                <a:ext uri="{FF2B5EF4-FFF2-40B4-BE49-F238E27FC236}">
                  <a16:creationId xmlns:a16="http://schemas.microsoft.com/office/drawing/2014/main" id="{13A29702-925B-1E4A-CEA5-7D451B320D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63" name="개체 162">
                          <a:extLst>
                            <a:ext uri="{FF2B5EF4-FFF2-40B4-BE49-F238E27FC236}">
                              <a16:creationId xmlns:a16="http://schemas.microsoft.com/office/drawing/2014/main" id="{70B51989-2544-1C3C-CF4E-0187E73168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91">
              <a:extLst>
                <a:ext uri="{FF2B5EF4-FFF2-40B4-BE49-F238E27FC236}">
                  <a16:creationId xmlns:a16="http://schemas.microsoft.com/office/drawing/2014/main" id="{5AE250E1-B1A2-A94B-F62E-ED32F88D2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450444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게시판 공지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EE7058-ABC0-983A-FF1D-C99BAE2D69CC}"/>
              </a:ext>
            </a:extLst>
          </p:cNvPr>
          <p:cNvSpPr/>
          <p:nvPr/>
        </p:nvSpPr>
        <p:spPr>
          <a:xfrm>
            <a:off x="1164629" y="2343238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8C67D6-CDED-F527-F014-A7AC6D371076}"/>
              </a:ext>
            </a:extLst>
          </p:cNvPr>
          <p:cNvSpPr/>
          <p:nvPr/>
        </p:nvSpPr>
        <p:spPr>
          <a:xfrm>
            <a:off x="3352251" y="2343238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445B7C-CB93-1AE0-FE08-FD503D10C8BD}"/>
              </a:ext>
            </a:extLst>
          </p:cNvPr>
          <p:cNvSpPr/>
          <p:nvPr/>
        </p:nvSpPr>
        <p:spPr>
          <a:xfrm>
            <a:off x="3774448" y="2343238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1747A-C3B2-0338-95E5-A1124D4B957F}"/>
              </a:ext>
            </a:extLst>
          </p:cNvPr>
          <p:cNvSpPr/>
          <p:nvPr/>
        </p:nvSpPr>
        <p:spPr>
          <a:xfrm>
            <a:off x="1164629" y="2608189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FB5B5-7671-E650-CE17-0BF1E443DAB0}"/>
              </a:ext>
            </a:extLst>
          </p:cNvPr>
          <p:cNvSpPr/>
          <p:nvPr/>
        </p:nvSpPr>
        <p:spPr>
          <a:xfrm>
            <a:off x="3352251" y="2608189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29A8C5-AA5E-944F-A75A-60773269FC6D}"/>
              </a:ext>
            </a:extLst>
          </p:cNvPr>
          <p:cNvSpPr/>
          <p:nvPr/>
        </p:nvSpPr>
        <p:spPr>
          <a:xfrm>
            <a:off x="3774448" y="2608189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DAE69-5BA2-E081-B9BB-E5F3BA7615C9}"/>
              </a:ext>
            </a:extLst>
          </p:cNvPr>
          <p:cNvSpPr/>
          <p:nvPr/>
        </p:nvSpPr>
        <p:spPr>
          <a:xfrm>
            <a:off x="1164629" y="2869655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E4E9B1-0E6B-6D87-7020-D68045A85635}"/>
              </a:ext>
            </a:extLst>
          </p:cNvPr>
          <p:cNvSpPr/>
          <p:nvPr/>
        </p:nvSpPr>
        <p:spPr>
          <a:xfrm>
            <a:off x="3352251" y="2869655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48C033-2A41-C108-999E-D05AB513BA3A}"/>
              </a:ext>
            </a:extLst>
          </p:cNvPr>
          <p:cNvSpPr/>
          <p:nvPr/>
        </p:nvSpPr>
        <p:spPr>
          <a:xfrm>
            <a:off x="3774448" y="2869655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BFB326-F9DD-9B72-290F-9918F30759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096"/>
          <a:stretch/>
        </p:blipFill>
        <p:spPr>
          <a:xfrm>
            <a:off x="1196075" y="3115009"/>
            <a:ext cx="5593130" cy="21862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67B6D83-17B3-9E64-F713-A22EFCD97921}"/>
              </a:ext>
            </a:extLst>
          </p:cNvPr>
          <p:cNvSpPr>
            <a:spLocks noChangeAspect="1"/>
          </p:cNvSpPr>
          <p:nvPr/>
        </p:nvSpPr>
        <p:spPr>
          <a:xfrm>
            <a:off x="97581" y="172092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9DC6EA-AC54-F7E6-F1FF-A8C2BCD04B79}"/>
              </a:ext>
            </a:extLst>
          </p:cNvPr>
          <p:cNvSpPr>
            <a:spLocks noChangeAspect="1"/>
          </p:cNvSpPr>
          <p:nvPr/>
        </p:nvSpPr>
        <p:spPr>
          <a:xfrm>
            <a:off x="5292954" y="557706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341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085F6-B503-7055-8A01-9A86A025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E2FEFD59-9774-F559-C8D8-6DA21927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74478"/>
              </p:ext>
            </p:extLst>
          </p:nvPr>
        </p:nvGraphicFramePr>
        <p:xfrm>
          <a:off x="6969418" y="2574152"/>
          <a:ext cx="2771482" cy="274869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 공지사항 목록에서 제목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제목을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작성일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등록일시를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첨부된 파일이 있을 경우 파일명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용량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표시 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첨부파일을 다운 받는다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공지사항 게시글 내용을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이전글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열람 중인 게시글 이전 글의 제목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작성일을 표시하며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게시글 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다음글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열람 중인 게시글 다음 글의 제목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작성일을 표시하며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게시글 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열람 중인 게시글 수정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버튼은 관리자에 한해 보인다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5222970-F8DB-0BFA-065D-2704B26D4CE0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DD4FB0-A04C-A678-4A29-18A9ED9CBF39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 열람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B88E9-3470-352D-D186-1B32934DF6CE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공지사항열람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6B72D5-1824-B40F-A57F-AA807EBF79EB}"/>
              </a:ext>
            </a:extLst>
          </p:cNvPr>
          <p:cNvSpPr/>
          <p:nvPr/>
        </p:nvSpPr>
        <p:spPr>
          <a:xfrm>
            <a:off x="211600" y="1419644"/>
            <a:ext cx="43601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280052-BD06-0FAF-9E53-D8906E097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92752"/>
              </p:ext>
            </p:extLst>
          </p:nvPr>
        </p:nvGraphicFramePr>
        <p:xfrm>
          <a:off x="168247" y="1886352"/>
          <a:ext cx="6692927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82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618438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A5838C6-8A39-134B-37E4-C630D46CBEF9}"/>
              </a:ext>
            </a:extLst>
          </p:cNvPr>
          <p:cNvSpPr/>
          <p:nvPr/>
        </p:nvSpPr>
        <p:spPr>
          <a:xfrm>
            <a:off x="210834" y="1958360"/>
            <a:ext cx="9970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b="1" dirty="0">
                <a:solidFill>
                  <a:prstClr val="black"/>
                </a:solidFill>
              </a:rPr>
              <a:t>공지사항 제목 입니다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033A39-0DA8-8856-D5AE-4218E0254074}"/>
              </a:ext>
            </a:extLst>
          </p:cNvPr>
          <p:cNvSpPr/>
          <p:nvPr/>
        </p:nvSpPr>
        <p:spPr>
          <a:xfrm>
            <a:off x="240252" y="2203439"/>
            <a:ext cx="6860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2025.05.14 15:20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6BBC09-3296-9FA5-83BF-96F4F5E946E8}"/>
              </a:ext>
            </a:extLst>
          </p:cNvPr>
          <p:cNvSpPr/>
          <p:nvPr/>
        </p:nvSpPr>
        <p:spPr>
          <a:xfrm>
            <a:off x="240252" y="2470443"/>
            <a:ext cx="35907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첨부파일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C2DFF-9C35-1E7E-467E-F39AAE2D87D0}"/>
              </a:ext>
            </a:extLst>
          </p:cNvPr>
          <p:cNvSpPr/>
          <p:nvPr/>
        </p:nvSpPr>
        <p:spPr>
          <a:xfrm>
            <a:off x="666198" y="2470443"/>
            <a:ext cx="10772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첨부파일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file.hwp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[135 KB]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D6BAF5-0C9C-3D94-475E-5E008F3603F6}"/>
              </a:ext>
            </a:extLst>
          </p:cNvPr>
          <p:cNvSpPr/>
          <p:nvPr/>
        </p:nvSpPr>
        <p:spPr>
          <a:xfrm>
            <a:off x="6410725" y="5607264"/>
            <a:ext cx="461309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BE81B6-5C30-4C33-FC5C-DE4122CA98B7}"/>
              </a:ext>
            </a:extLst>
          </p:cNvPr>
          <p:cNvSpPr/>
          <p:nvPr/>
        </p:nvSpPr>
        <p:spPr>
          <a:xfrm>
            <a:off x="240252" y="2858460"/>
            <a:ext cx="2765181" cy="538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공지사항 내용 입니다</a:t>
            </a:r>
            <a:endParaRPr lang="en-US" altLang="ko-KR" sz="700" dirty="0"/>
          </a:p>
          <a:p>
            <a:r>
              <a:rPr lang="en-US" altLang="ko-KR" sz="700" dirty="0"/>
              <a:t>---------------------------------------------------------------------------</a:t>
            </a:r>
          </a:p>
          <a:p>
            <a:r>
              <a:rPr lang="en-US" altLang="ko-KR" sz="700" dirty="0"/>
              <a:t>-------------------------------------</a:t>
            </a:r>
          </a:p>
          <a:p>
            <a:r>
              <a:rPr lang="en-US" altLang="ko-KR" sz="700" dirty="0"/>
              <a:t>-------------------</a:t>
            </a:r>
          </a:p>
          <a:p>
            <a:r>
              <a:rPr lang="en-US" altLang="ko-KR" sz="700" dirty="0"/>
              <a:t>--------------------------------------</a:t>
            </a:r>
            <a:endParaRPr lang="ko-KR" altLang="en-US" sz="7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A8F847-733F-1E56-AAC2-78C0DD5E62B1}"/>
              </a:ext>
            </a:extLst>
          </p:cNvPr>
          <p:cNvSpPr/>
          <p:nvPr/>
        </p:nvSpPr>
        <p:spPr>
          <a:xfrm>
            <a:off x="240252" y="4946692"/>
            <a:ext cx="269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 err="1"/>
              <a:t>이전글</a:t>
            </a:r>
            <a:endParaRPr lang="ko-KR" altLang="en-US" sz="7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37C656-ECF1-FAD8-5513-79FCDD30F635}"/>
              </a:ext>
            </a:extLst>
          </p:cNvPr>
          <p:cNvSpPr/>
          <p:nvPr/>
        </p:nvSpPr>
        <p:spPr>
          <a:xfrm>
            <a:off x="837371" y="4946692"/>
            <a:ext cx="100348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공지사항 제목 입니다 </a:t>
            </a:r>
            <a:r>
              <a:rPr lang="en-US" altLang="ko-KR" sz="700" dirty="0"/>
              <a:t>02</a:t>
            </a:r>
            <a:endParaRPr lang="ko-KR" altLang="en-US" sz="7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270950-4A92-75E2-A289-080F8C6C2F07}"/>
              </a:ext>
            </a:extLst>
          </p:cNvPr>
          <p:cNvSpPr/>
          <p:nvPr/>
        </p:nvSpPr>
        <p:spPr>
          <a:xfrm>
            <a:off x="4984183" y="4946692"/>
            <a:ext cx="43601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/>
              <a:t>2022.08.04</a:t>
            </a:r>
            <a:endParaRPr lang="ko-KR" altLang="en-US" sz="7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8F3ABF-1239-3FB2-D38E-6A7B9ED4BAE3}"/>
              </a:ext>
            </a:extLst>
          </p:cNvPr>
          <p:cNvSpPr/>
          <p:nvPr/>
        </p:nvSpPr>
        <p:spPr>
          <a:xfrm>
            <a:off x="5866556" y="5613600"/>
            <a:ext cx="45459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수정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B4E2124-0566-4F70-65B5-3917B10C996C}"/>
              </a:ext>
            </a:extLst>
          </p:cNvPr>
          <p:cNvSpPr>
            <a:spLocks noChangeAspect="1"/>
          </p:cNvSpPr>
          <p:nvPr/>
        </p:nvSpPr>
        <p:spPr>
          <a:xfrm>
            <a:off x="97581" y="18008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C16F159-8218-C3E5-2BA3-03380A284E61}"/>
              </a:ext>
            </a:extLst>
          </p:cNvPr>
          <p:cNvSpPr>
            <a:spLocks noChangeAspect="1"/>
          </p:cNvSpPr>
          <p:nvPr/>
        </p:nvSpPr>
        <p:spPr>
          <a:xfrm>
            <a:off x="5677770" y="563426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065510-52AA-043E-85AB-25C130674E92}"/>
              </a:ext>
            </a:extLst>
          </p:cNvPr>
          <p:cNvSpPr/>
          <p:nvPr/>
        </p:nvSpPr>
        <p:spPr>
          <a:xfrm>
            <a:off x="240252" y="5280237"/>
            <a:ext cx="269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 err="1"/>
              <a:t>다음글</a:t>
            </a:r>
            <a:endParaRPr lang="ko-KR" altLang="en-US" sz="7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5B493D-D9A8-C2AF-0641-21F73F2F2286}"/>
              </a:ext>
            </a:extLst>
          </p:cNvPr>
          <p:cNvSpPr/>
          <p:nvPr/>
        </p:nvSpPr>
        <p:spPr>
          <a:xfrm>
            <a:off x="837371" y="5280237"/>
            <a:ext cx="100348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공지사항 제목 입니다 </a:t>
            </a:r>
            <a:r>
              <a:rPr lang="en-US" altLang="ko-KR" sz="700" dirty="0"/>
              <a:t>02</a:t>
            </a:r>
            <a:endParaRPr lang="ko-KR" altLang="en-US" sz="7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5832C7-7922-0C28-E373-8233CB520F50}"/>
              </a:ext>
            </a:extLst>
          </p:cNvPr>
          <p:cNvSpPr/>
          <p:nvPr/>
        </p:nvSpPr>
        <p:spPr>
          <a:xfrm>
            <a:off x="4984183" y="5280237"/>
            <a:ext cx="43601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/>
              <a:t>2022.08.04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9733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질의사항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B9064-DF2A-8181-E182-B007FF79B2E8}"/>
              </a:ext>
            </a:extLst>
          </p:cNvPr>
          <p:cNvSpPr txBox="1"/>
          <p:nvPr/>
        </p:nvSpPr>
        <p:spPr>
          <a:xfrm>
            <a:off x="165100" y="1556792"/>
            <a:ext cx="9575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시설에 대해 대표 이미지가 필요 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사용시설 시간표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오전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 /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 /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저녁이 추가 됨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시설관리자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실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/ 1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실  구분에 따른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&gt;&gt;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연수설계자 는 남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b="1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녀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장애 구분 한다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 예약 사용여부 설정이 필요 함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-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사용 안함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엑셀 작업 시 엑셀 항목에 숙소 정보가 포함 되어 업로드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연수시작일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일전에 배정이 완료 되어야 함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 숙소 예약은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층별로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개호실이 장애실로 지정 되어 있음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동일 일자에 숙소 대상 예약정보가 중복일 수 있음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(2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박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&gt;&gt;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입실일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퇴실일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 로그인 후 메인 화면에 시설관리자가 공지한 공지사항을 열람할 수 있도록 연동이 필요 함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그룹 유형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회원가입 방식 </a:t>
            </a:r>
            <a:r>
              <a:rPr lang="en-US" altLang="ko-KR" sz="900" dirty="0"/>
              <a:t>// </a:t>
            </a:r>
            <a:r>
              <a:rPr lang="ko-KR" altLang="en-US" sz="900" dirty="0"/>
              <a:t>사용자 등록 방식 </a:t>
            </a:r>
            <a:r>
              <a:rPr lang="en-US" altLang="ko-KR" sz="900" dirty="0"/>
              <a:t>: </a:t>
            </a:r>
            <a:r>
              <a:rPr lang="ko-KR" altLang="en-US" sz="900" dirty="0"/>
              <a:t>회원가입 방식 </a:t>
            </a:r>
            <a:r>
              <a:rPr lang="en-US" altLang="ko-KR" sz="900" dirty="0"/>
              <a:t>&gt;&gt; </a:t>
            </a:r>
            <a:r>
              <a:rPr lang="ko-KR" altLang="en-US" sz="900" dirty="0"/>
              <a:t>모아 시스템 내 구축 </a:t>
            </a:r>
            <a:r>
              <a:rPr lang="en-US" altLang="ko-KR" sz="900" dirty="0"/>
              <a:t>&gt;&gt; G</a:t>
            </a:r>
            <a:r>
              <a:rPr lang="ko-KR" altLang="en-US" sz="900" dirty="0"/>
              <a:t>클라우드 환경 내 구축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</a:t>
            </a:r>
            <a:r>
              <a:rPr lang="en-US" altLang="ko-KR" sz="900" dirty="0"/>
              <a:t>Admin(</a:t>
            </a:r>
            <a:r>
              <a:rPr lang="ko-KR" altLang="en-US" sz="900" dirty="0"/>
              <a:t>관리자</a:t>
            </a:r>
            <a:r>
              <a:rPr lang="en-US" altLang="ko-KR" sz="900" dirty="0"/>
              <a:t>)</a:t>
            </a:r>
          </a:p>
          <a:p>
            <a:pPr marL="179388"/>
            <a:r>
              <a:rPr lang="ko-KR" altLang="en-US" sz="900" dirty="0"/>
              <a:t>▶</a:t>
            </a:r>
            <a:r>
              <a:rPr lang="en-US" altLang="ko-KR" sz="900" dirty="0"/>
              <a:t> </a:t>
            </a:r>
            <a:r>
              <a:rPr lang="ko-KR" altLang="en-US" sz="900" dirty="0"/>
              <a:t>시설관리자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</a:t>
            </a:r>
            <a:r>
              <a:rPr lang="en-US" altLang="ko-KR" sz="900" dirty="0"/>
              <a:t> </a:t>
            </a:r>
            <a:r>
              <a:rPr lang="ko-KR" altLang="en-US" sz="900" dirty="0"/>
              <a:t>연수설계자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</a:t>
            </a:r>
            <a:r>
              <a:rPr lang="en-US" altLang="ko-KR" sz="900" dirty="0"/>
              <a:t> </a:t>
            </a:r>
            <a:r>
              <a:rPr lang="ko-KR" altLang="en-US" sz="900" dirty="0"/>
              <a:t>연수생 </a:t>
            </a:r>
            <a:r>
              <a:rPr lang="en-US" altLang="ko-KR" sz="900" dirty="0"/>
              <a:t>: </a:t>
            </a:r>
            <a:r>
              <a:rPr lang="ko-KR" altLang="en-US" sz="900" dirty="0"/>
              <a:t>고유번호 입력 후 로그인 </a:t>
            </a:r>
            <a:r>
              <a:rPr lang="en-US" altLang="ko-KR" sz="900" dirty="0"/>
              <a:t>&gt;&gt; </a:t>
            </a:r>
            <a:r>
              <a:rPr lang="ko-KR" altLang="en-US" sz="900" dirty="0"/>
              <a:t>본인 연수 목록 </a:t>
            </a:r>
            <a:r>
              <a:rPr lang="en-US" altLang="ko-KR" sz="900" dirty="0"/>
              <a:t>&gt;&gt; </a:t>
            </a:r>
            <a:r>
              <a:rPr lang="ko-KR" altLang="en-US" sz="900" dirty="0"/>
              <a:t>열람 가능 </a:t>
            </a:r>
            <a:r>
              <a:rPr lang="en-US" altLang="ko-KR" sz="900" dirty="0"/>
              <a:t>&gt;&gt; </a:t>
            </a:r>
            <a:r>
              <a:rPr lang="ko-KR" altLang="en-US" sz="900" dirty="0"/>
              <a:t>숙소 예약 가능</a:t>
            </a:r>
            <a:endParaRPr lang="en-US" altLang="ko-KR" sz="900" dirty="0"/>
          </a:p>
          <a:p>
            <a:pPr marL="179388"/>
            <a:r>
              <a:rPr lang="en-US" altLang="ko-KR" sz="900" dirty="0"/>
              <a:t>  - </a:t>
            </a:r>
            <a:r>
              <a:rPr lang="ko-KR" altLang="en-US" sz="900" dirty="0"/>
              <a:t>숙소 예약정보 수정은 연수 시작일로부터 </a:t>
            </a:r>
            <a:r>
              <a:rPr lang="en-US" altLang="ko-KR" sz="900" dirty="0"/>
              <a:t>7</a:t>
            </a:r>
            <a:r>
              <a:rPr lang="ko-KR" altLang="en-US" sz="900" dirty="0"/>
              <a:t>일전까지 가능</a:t>
            </a:r>
            <a:endParaRPr lang="en-US" altLang="ko-KR" sz="900" dirty="0"/>
          </a:p>
          <a:p>
            <a:pPr marL="179388"/>
            <a:r>
              <a:rPr lang="en-US" altLang="ko-KR" sz="900" dirty="0"/>
              <a:t>  - </a:t>
            </a:r>
            <a:r>
              <a:rPr lang="ko-KR" altLang="en-US" sz="900" dirty="0"/>
              <a:t>숙소 예약 가능일 </a:t>
            </a:r>
            <a:r>
              <a:rPr lang="en-US" altLang="ko-KR" sz="900" dirty="0"/>
              <a:t>: </a:t>
            </a:r>
            <a:r>
              <a:rPr lang="ko-KR" altLang="en-US" sz="900" dirty="0"/>
              <a:t>신청기간은 연수설계자가 기간 설정 </a:t>
            </a:r>
            <a:r>
              <a:rPr lang="en-US" altLang="ko-KR" sz="900" dirty="0"/>
              <a:t>: </a:t>
            </a:r>
            <a:r>
              <a:rPr lang="ko-KR" altLang="en-US" sz="900" dirty="0"/>
              <a:t>연수 등록일 </a:t>
            </a:r>
            <a:r>
              <a:rPr lang="en-US" altLang="ko-KR" sz="900" dirty="0"/>
              <a:t>~ </a:t>
            </a:r>
            <a:r>
              <a:rPr lang="ko-KR" altLang="en-US" sz="900" dirty="0"/>
              <a:t>연수 시작일 </a:t>
            </a:r>
            <a:r>
              <a:rPr lang="en-US" altLang="ko-KR" sz="900" dirty="0"/>
              <a:t>7</a:t>
            </a:r>
            <a:r>
              <a:rPr lang="ko-KR" altLang="en-US" sz="900" dirty="0"/>
              <a:t>일전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</a:t>
            </a:r>
            <a:r>
              <a:rPr lang="en-US" altLang="ko-KR" sz="900" dirty="0"/>
              <a:t> </a:t>
            </a:r>
            <a:r>
              <a:rPr lang="ko-KR" altLang="en-US" sz="900" dirty="0"/>
              <a:t>일반사용자 </a:t>
            </a:r>
            <a:r>
              <a:rPr lang="en-US" altLang="ko-KR" sz="900" dirty="0"/>
              <a:t>: </a:t>
            </a:r>
            <a:r>
              <a:rPr lang="ko-KR" altLang="en-US" sz="900" dirty="0"/>
              <a:t>영양사  </a:t>
            </a:r>
            <a:r>
              <a:rPr lang="en-US" altLang="ko-KR" sz="900" dirty="0"/>
              <a:t>/ </a:t>
            </a:r>
            <a:r>
              <a:rPr lang="ko-KR" altLang="en-US" sz="900" dirty="0" err="1"/>
              <a:t>운전원</a:t>
            </a:r>
            <a:r>
              <a:rPr lang="ko-KR" altLang="en-US" sz="900" dirty="0"/>
              <a:t> </a:t>
            </a:r>
            <a:r>
              <a:rPr lang="en-US" altLang="ko-KR" sz="900" dirty="0"/>
              <a:t>&gt;&gt; </a:t>
            </a:r>
            <a:r>
              <a:rPr lang="ko-KR" altLang="en-US" sz="900" dirty="0"/>
              <a:t>조회</a:t>
            </a:r>
            <a:r>
              <a:rPr lang="en-US" altLang="ko-KR" sz="900" dirty="0"/>
              <a:t>/</a:t>
            </a:r>
            <a:r>
              <a:rPr lang="ko-KR" altLang="en-US" sz="900" dirty="0"/>
              <a:t>열람만 가능</a:t>
            </a:r>
            <a:endParaRPr lang="en-US" altLang="ko-KR" sz="900" dirty="0"/>
          </a:p>
          <a:p>
            <a:pPr marL="179388"/>
            <a:endParaRPr lang="en-US" altLang="ko-KR" sz="900" dirty="0"/>
          </a:p>
          <a:p>
            <a:pPr marL="179388"/>
            <a:r>
              <a:rPr lang="ko-KR" altLang="en-US" sz="900" dirty="0"/>
              <a:t>연수 등록 시 </a:t>
            </a:r>
            <a:r>
              <a:rPr lang="en-US" altLang="ko-KR" sz="900" dirty="0"/>
              <a:t>2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 </a:t>
            </a:r>
            <a:r>
              <a:rPr lang="en-US" altLang="ko-KR" sz="900" dirty="0"/>
              <a:t>/ 1</a:t>
            </a:r>
            <a:r>
              <a:rPr lang="ko-KR" altLang="en-US" sz="900" dirty="0"/>
              <a:t>일</a:t>
            </a:r>
            <a:r>
              <a:rPr lang="en-US" altLang="ko-KR" sz="900" dirty="0"/>
              <a:t>1</a:t>
            </a:r>
            <a:r>
              <a:rPr lang="ko-KR" altLang="en-US" sz="900" dirty="0"/>
              <a:t>실 </a:t>
            </a:r>
            <a:r>
              <a:rPr lang="en-US" altLang="ko-KR" sz="900" dirty="0"/>
              <a:t>&gt;&gt; </a:t>
            </a:r>
            <a:r>
              <a:rPr lang="ko-KR" altLang="en-US" sz="900" dirty="0"/>
              <a:t>설정만 하고 이후 시설관리에서 호실을 배정하여 열어 준다</a:t>
            </a:r>
            <a:endParaRPr lang="en-US" altLang="ko-KR" sz="900" dirty="0"/>
          </a:p>
          <a:p>
            <a:pPr marL="179388"/>
            <a:endParaRPr lang="en-US" altLang="ko-KR" sz="900" dirty="0"/>
          </a:p>
          <a:p>
            <a:pPr marL="179388"/>
            <a:r>
              <a:rPr lang="ko-KR" altLang="en-US" sz="900" dirty="0"/>
              <a:t>숙소 외 시설이용은 연수설계자가 예약 </a:t>
            </a:r>
            <a:r>
              <a:rPr lang="en-US" altLang="ko-KR" sz="900" dirty="0"/>
              <a:t>&gt;&gt; </a:t>
            </a:r>
            <a:r>
              <a:rPr lang="ko-KR" altLang="en-US" sz="900" dirty="0"/>
              <a:t>완료 되도록</a:t>
            </a:r>
            <a:endParaRPr lang="en-US" altLang="ko-KR" sz="900" dirty="0"/>
          </a:p>
          <a:p>
            <a:pPr marL="179388"/>
            <a:r>
              <a:rPr lang="ko-KR" altLang="en-US" sz="900" dirty="0"/>
              <a:t>숙소예약 미사용 연수 </a:t>
            </a:r>
            <a:r>
              <a:rPr lang="ko-KR" altLang="en-US" sz="900" dirty="0" err="1"/>
              <a:t>설계건</a:t>
            </a:r>
            <a:r>
              <a:rPr lang="ko-KR" altLang="en-US" sz="900" dirty="0"/>
              <a:t> 대상 시설관리자가 숙소배정 시 숙소예약완료가 되도록 체크박스 추가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788463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CE269-FBE1-9368-D9BF-D52CB3A3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89575199-A2B4-B469-4593-AE2240FAB0F3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4F18B5-A49D-A5AA-91E1-60BDE0AC179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 수정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D3E8F8-D0D4-EDA1-3265-95145D5676D9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연수캘린더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공지사항수정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4C7161-7DE3-2D95-6BD0-F05D843253C0}"/>
              </a:ext>
            </a:extLst>
          </p:cNvPr>
          <p:cNvSpPr/>
          <p:nvPr/>
        </p:nvSpPr>
        <p:spPr>
          <a:xfrm>
            <a:off x="211600" y="1419644"/>
            <a:ext cx="43601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공지사항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8F3217-251C-B531-8A44-6AC83827EDDB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796520"/>
          <a:ext cx="6696707" cy="357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87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제목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7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공지 설정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70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파일 첨부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27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27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6032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82230C6-121D-D426-E97C-658C231FE568}"/>
              </a:ext>
            </a:extLst>
          </p:cNvPr>
          <p:cNvSpPr/>
          <p:nvPr/>
        </p:nvSpPr>
        <p:spPr>
          <a:xfrm>
            <a:off x="6195600" y="5553236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5F2243-C212-C63D-6995-45112FF48D87}"/>
              </a:ext>
            </a:extLst>
          </p:cNvPr>
          <p:cNvSpPr/>
          <p:nvPr/>
        </p:nvSpPr>
        <p:spPr>
          <a:xfrm>
            <a:off x="5474509" y="5553236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19451-F208-EAA7-81CA-ED10E8503787}"/>
              </a:ext>
            </a:extLst>
          </p:cNvPr>
          <p:cNvSpPr/>
          <p:nvPr/>
        </p:nvSpPr>
        <p:spPr>
          <a:xfrm>
            <a:off x="1164514" y="1846944"/>
            <a:ext cx="38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제목 입니다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7FF4FF-D7B6-A67E-F90F-AEB760637000}"/>
              </a:ext>
            </a:extLst>
          </p:cNvPr>
          <p:cNvGrpSpPr/>
          <p:nvPr/>
        </p:nvGrpSpPr>
        <p:grpSpPr>
          <a:xfrm>
            <a:off x="1194323" y="2096852"/>
            <a:ext cx="611866" cy="144463"/>
            <a:chOff x="1964034" y="3709173"/>
            <a:chExt cx="611866" cy="144463"/>
          </a:xfrm>
        </p:grpSpPr>
        <p:graphicFrame>
          <p:nvGraphicFramePr>
            <p:cNvPr id="7" name="개체 6">
              <a:extLst>
                <a:ext uri="{FF2B5EF4-FFF2-40B4-BE49-F238E27FC236}">
                  <a16:creationId xmlns:a16="http://schemas.microsoft.com/office/drawing/2014/main" id="{E5126B31-58D5-3A8B-BF08-77DB2268DC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7" name="개체 6">
                          <a:extLst>
                            <a:ext uri="{FF2B5EF4-FFF2-40B4-BE49-F238E27FC236}">
                              <a16:creationId xmlns:a16="http://schemas.microsoft.com/office/drawing/2014/main" id="{13A29702-925B-1E4A-CEA5-7D451B320D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91">
              <a:extLst>
                <a:ext uri="{FF2B5EF4-FFF2-40B4-BE49-F238E27FC236}">
                  <a16:creationId xmlns:a16="http://schemas.microsoft.com/office/drawing/2014/main" id="{2444CCD9-1268-DA34-D519-5B0E7A079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450444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게시판 공지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C7436-3E79-9915-F770-58B975859B87}"/>
              </a:ext>
            </a:extLst>
          </p:cNvPr>
          <p:cNvSpPr/>
          <p:nvPr/>
        </p:nvSpPr>
        <p:spPr>
          <a:xfrm>
            <a:off x="1164629" y="2343238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첨부파일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hwp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076542-FA65-766C-2174-77B45DBE18B4}"/>
              </a:ext>
            </a:extLst>
          </p:cNvPr>
          <p:cNvSpPr/>
          <p:nvPr/>
        </p:nvSpPr>
        <p:spPr>
          <a:xfrm>
            <a:off x="3352251" y="2343238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10F26E-DC1A-5791-A4C1-586E0BB9CD6C}"/>
              </a:ext>
            </a:extLst>
          </p:cNvPr>
          <p:cNvSpPr/>
          <p:nvPr/>
        </p:nvSpPr>
        <p:spPr>
          <a:xfrm>
            <a:off x="3774448" y="2343238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50C101-CB67-661F-3C6D-54537B31C083}"/>
              </a:ext>
            </a:extLst>
          </p:cNvPr>
          <p:cNvSpPr/>
          <p:nvPr/>
        </p:nvSpPr>
        <p:spPr>
          <a:xfrm>
            <a:off x="1164629" y="2608189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C03192-D7EC-1123-6FC6-5C0BA587062E}"/>
              </a:ext>
            </a:extLst>
          </p:cNvPr>
          <p:cNvSpPr/>
          <p:nvPr/>
        </p:nvSpPr>
        <p:spPr>
          <a:xfrm>
            <a:off x="3352251" y="2608189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CFD805-C8EA-9CFF-AD84-DF0520900DF3}"/>
              </a:ext>
            </a:extLst>
          </p:cNvPr>
          <p:cNvSpPr/>
          <p:nvPr/>
        </p:nvSpPr>
        <p:spPr>
          <a:xfrm>
            <a:off x="3774448" y="2608189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20AA8E-7923-3773-AD2A-2E09B813B367}"/>
              </a:ext>
            </a:extLst>
          </p:cNvPr>
          <p:cNvSpPr/>
          <p:nvPr/>
        </p:nvSpPr>
        <p:spPr>
          <a:xfrm>
            <a:off x="1164629" y="2869655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394997-88E4-E7B3-4A33-926C9F9C5F3C}"/>
              </a:ext>
            </a:extLst>
          </p:cNvPr>
          <p:cNvSpPr/>
          <p:nvPr/>
        </p:nvSpPr>
        <p:spPr>
          <a:xfrm>
            <a:off x="3352251" y="2869655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D64AE3-B121-9F7B-0E74-5F5AAE4DB926}"/>
              </a:ext>
            </a:extLst>
          </p:cNvPr>
          <p:cNvSpPr/>
          <p:nvPr/>
        </p:nvSpPr>
        <p:spPr>
          <a:xfrm>
            <a:off x="3774448" y="2869655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AFF04E-2AB1-E25B-A4D2-D6D5CBE75C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096"/>
          <a:stretch/>
        </p:blipFill>
        <p:spPr>
          <a:xfrm>
            <a:off x="1196075" y="3115009"/>
            <a:ext cx="5593130" cy="21862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0CBAE3-2372-B443-2A1F-24913315D0DF}"/>
              </a:ext>
            </a:extLst>
          </p:cNvPr>
          <p:cNvSpPr/>
          <p:nvPr/>
        </p:nvSpPr>
        <p:spPr>
          <a:xfrm>
            <a:off x="1277797" y="3669500"/>
            <a:ext cx="2765181" cy="538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/>
              <a:t>공지사항 내용 입니다</a:t>
            </a:r>
            <a:endParaRPr lang="en-US" altLang="ko-KR" sz="700" dirty="0"/>
          </a:p>
          <a:p>
            <a:r>
              <a:rPr lang="en-US" altLang="ko-KR" sz="700" dirty="0"/>
              <a:t>---------------------------------------------------------------------------</a:t>
            </a:r>
          </a:p>
          <a:p>
            <a:r>
              <a:rPr lang="en-US" altLang="ko-KR" sz="700" dirty="0"/>
              <a:t>-------------------------------------</a:t>
            </a:r>
          </a:p>
          <a:p>
            <a:r>
              <a:rPr lang="en-US" altLang="ko-KR" sz="700" dirty="0"/>
              <a:t>-------------------</a:t>
            </a:r>
          </a:p>
          <a:p>
            <a:r>
              <a:rPr lang="en-US" altLang="ko-KR" sz="700" dirty="0"/>
              <a:t>--------------------------------------</a:t>
            </a:r>
            <a:endParaRPr lang="ko-KR" altLang="en-US" sz="7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F15B24F-1F77-CD57-C0AB-54739E237F0A}"/>
              </a:ext>
            </a:extLst>
          </p:cNvPr>
          <p:cNvSpPr>
            <a:spLocks noChangeAspect="1"/>
          </p:cNvSpPr>
          <p:nvPr/>
        </p:nvSpPr>
        <p:spPr>
          <a:xfrm>
            <a:off x="97581" y="1716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29FEA64-1920-F1E8-5FF5-3727A1682BBD}"/>
              </a:ext>
            </a:extLst>
          </p:cNvPr>
          <p:cNvSpPr>
            <a:spLocks noChangeAspect="1"/>
          </p:cNvSpPr>
          <p:nvPr/>
        </p:nvSpPr>
        <p:spPr>
          <a:xfrm>
            <a:off x="5290895" y="557706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Group 260">
            <a:extLst>
              <a:ext uri="{FF2B5EF4-FFF2-40B4-BE49-F238E27FC236}">
                <a16:creationId xmlns:a16="http://schemas.microsoft.com/office/drawing/2014/main" id="{008855C9-C500-22E8-4CE7-411417434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67435"/>
              </p:ext>
            </p:extLst>
          </p:nvPr>
        </p:nvGraphicFramePr>
        <p:xfrm>
          <a:off x="6969418" y="2574152"/>
          <a:ext cx="2771482" cy="28372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열람 화면에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회원유형에 한해 수정이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게시글 제목을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 설정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후 등록 시 공지사항 목록 맨 상단에 항시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게시글 번호 대신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파일 첨부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첨부하고자 하는 파일을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첨부 설정된 파일을 삭제 처리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첨부파일은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개까지 첨부가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게시글 내용을 웹 에디터를 통해 작성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게시글 정보 수정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클릭하면 수정이 완료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공지사항 게시글 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공지사항 게시글 수정이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열람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614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26B2E-1870-B465-A589-41522A7F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FB57C5C-37C0-6BED-7606-1E8AD97E9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08189"/>
              </p:ext>
            </p:extLst>
          </p:nvPr>
        </p:nvGraphicFramePr>
        <p:xfrm>
          <a:off x="6969418" y="2574152"/>
          <a:ext cx="2771482" cy="38713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버튼을 클릭하면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정보 탭 메뉴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 미등록 시 다른 탭 메뉴를 클릭하면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기본정보를 등록하지 않아 등록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설정이 불가능 합니다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 등록 후 클릭해 주시기 바랍니다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 </a:t>
                      </a:r>
                      <a:r>
                        <a:rPr kumimoji="1" lang="ko-KR" altLang="en-US" sz="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알림창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 설정 및 등록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식당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일정에 따른 조식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석식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신청 정보를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시설 예약을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숙소 배정 및 숙소 예약 현황을 조회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참여 연수생 일괄 등록 및 정보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9664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원내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원외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대관 중 선택하며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등록 시 연수 캘린더에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구분값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및 범례 색상 바가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명을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일정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기간을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일자란을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클릭하여 설정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총원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 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장애인 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연수 참여 인원을 입력할 경우 합계 인원 수를 자동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일반인 남자 인원수를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일반인 여자 인원수를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장애인 남자 인원수를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장애인 여자 인원수를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9761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EE58A22-2227-04C2-168F-961D44BA769D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549F09-6C05-C4EF-97A5-AF8A4D0495F9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35F939-FC42-26B3-9EBA-7269DD736B66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연수기본정보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15349CB-3242-07DB-DA52-D173DC52F70F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15DD1A-BE61-72F7-1E58-0F0BB4ABA482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4FF21710-6AAB-A708-060A-54E00809CD54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996270"/>
          <a:ext cx="6696707" cy="183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홍길동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2025-04-01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D2837F38-1FB3-1200-1A0E-F0B14302C5CC}"/>
              </a:ext>
            </a:extLst>
          </p:cNvPr>
          <p:cNvGrpSpPr/>
          <p:nvPr/>
        </p:nvGrpSpPr>
        <p:grpSpPr>
          <a:xfrm>
            <a:off x="1595756" y="2035768"/>
            <a:ext cx="308975" cy="144462"/>
            <a:chOff x="2403014" y="4597515"/>
            <a:chExt cx="308975" cy="144462"/>
          </a:xfrm>
        </p:grpSpPr>
        <p:sp>
          <p:nvSpPr>
            <p:cNvPr id="85" name="Rectangle 191">
              <a:extLst>
                <a:ext uri="{FF2B5EF4-FFF2-40B4-BE49-F238E27FC236}">
                  <a16:creationId xmlns:a16="http://schemas.microsoft.com/office/drawing/2014/main" id="{ED535219-9CD0-47E1-E52C-74584AED4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원외</a:t>
              </a:r>
            </a:p>
          </p:txBody>
        </p:sp>
        <p:graphicFrame>
          <p:nvGraphicFramePr>
            <p:cNvPr id="86" name="개체 85">
              <a:extLst>
                <a:ext uri="{FF2B5EF4-FFF2-40B4-BE49-F238E27FC236}">
                  <a16:creationId xmlns:a16="http://schemas.microsoft.com/office/drawing/2014/main" id="{CF5B1E3D-001D-D641-06BF-D6EE981B2F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86" name="개체 85">
                          <a:extLst>
                            <a:ext uri="{FF2B5EF4-FFF2-40B4-BE49-F238E27FC236}">
                              <a16:creationId xmlns:a16="http://schemas.microsoft.com/office/drawing/2014/main" id="{A28C2877-5A28-BB9D-2445-6A62658CFF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2C3B0EB-AD65-3723-AE06-6F085AD50E81}"/>
              </a:ext>
            </a:extLst>
          </p:cNvPr>
          <p:cNvGrpSpPr/>
          <p:nvPr/>
        </p:nvGrpSpPr>
        <p:grpSpPr>
          <a:xfrm>
            <a:off x="1172580" y="2035624"/>
            <a:ext cx="314933" cy="144462"/>
            <a:chOff x="2145750" y="2807609"/>
            <a:chExt cx="314933" cy="144462"/>
          </a:xfrm>
        </p:grpSpPr>
        <p:sp>
          <p:nvSpPr>
            <p:cNvPr id="88" name="Rectangle 191">
              <a:extLst>
                <a:ext uri="{FF2B5EF4-FFF2-40B4-BE49-F238E27FC236}">
                  <a16:creationId xmlns:a16="http://schemas.microsoft.com/office/drawing/2014/main" id="{E54B301A-D1B8-84CE-8573-BD80EFD6F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26123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원내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89" name="개체 88">
              <a:extLst>
                <a:ext uri="{FF2B5EF4-FFF2-40B4-BE49-F238E27FC236}">
                  <a16:creationId xmlns:a16="http://schemas.microsoft.com/office/drawing/2014/main" id="{0A81739A-FA17-A74B-6D62-9424DB7BD9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89" name="개체 88">
                          <a:extLst>
                            <a:ext uri="{FF2B5EF4-FFF2-40B4-BE49-F238E27FC236}">
                              <a16:creationId xmlns:a16="http://schemas.microsoft.com/office/drawing/2014/main" id="{6A610535-79CA-D0C5-4189-596106F4B5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089F219-C8CA-AAD0-837D-0C7A0892043F}"/>
              </a:ext>
            </a:extLst>
          </p:cNvPr>
          <p:cNvGrpSpPr/>
          <p:nvPr/>
        </p:nvGrpSpPr>
        <p:grpSpPr>
          <a:xfrm>
            <a:off x="1991225" y="2035768"/>
            <a:ext cx="308975" cy="144462"/>
            <a:chOff x="2403014" y="4597515"/>
            <a:chExt cx="308975" cy="144462"/>
          </a:xfrm>
        </p:grpSpPr>
        <p:sp>
          <p:nvSpPr>
            <p:cNvPr id="91" name="Rectangle 191">
              <a:extLst>
                <a:ext uri="{FF2B5EF4-FFF2-40B4-BE49-F238E27FC236}">
                  <a16:creationId xmlns:a16="http://schemas.microsoft.com/office/drawing/2014/main" id="{9ACBCA7D-E927-F6F5-0318-11EC4F523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대관</a:t>
              </a:r>
            </a:p>
          </p:txBody>
        </p:sp>
        <p:graphicFrame>
          <p:nvGraphicFramePr>
            <p:cNvPr id="92" name="개체 91">
              <a:extLst>
                <a:ext uri="{FF2B5EF4-FFF2-40B4-BE49-F238E27FC236}">
                  <a16:creationId xmlns:a16="http://schemas.microsoft.com/office/drawing/2014/main" id="{3A448F82-6911-0996-A8C0-B3B679A8EE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B80EBBB1-545B-3038-0675-C155310425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CF8D93-EA18-25FE-D352-4828B44A16B7}"/>
              </a:ext>
            </a:extLst>
          </p:cNvPr>
          <p:cNvSpPr/>
          <p:nvPr/>
        </p:nvSpPr>
        <p:spPr>
          <a:xfrm>
            <a:off x="1172465" y="2253256"/>
            <a:ext cx="244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중등 교직원 연수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CAA8D09-2B76-B370-5E15-5BDFABC01F6B}"/>
              </a:ext>
            </a:extLst>
          </p:cNvPr>
          <p:cNvSpPr/>
          <p:nvPr/>
        </p:nvSpPr>
        <p:spPr>
          <a:xfrm>
            <a:off x="1172465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3DD494D-AD2C-A410-7784-5ACE70D9D69B}"/>
              </a:ext>
            </a:extLst>
          </p:cNvPr>
          <p:cNvSpPr/>
          <p:nvPr/>
        </p:nvSpPr>
        <p:spPr>
          <a:xfrm>
            <a:off x="1825094" y="2497774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E917B37-5EDC-B506-C3F5-9B44E5077F09}"/>
              </a:ext>
            </a:extLst>
          </p:cNvPr>
          <p:cNvSpPr/>
          <p:nvPr/>
        </p:nvSpPr>
        <p:spPr>
          <a:xfrm>
            <a:off x="1918909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D98ED6C-CFD2-C40C-F1A3-50E1B6E707A9}"/>
              </a:ext>
            </a:extLst>
          </p:cNvPr>
          <p:cNvSpPr/>
          <p:nvPr/>
        </p:nvSpPr>
        <p:spPr>
          <a:xfrm>
            <a:off x="1177372" y="2728430"/>
            <a:ext cx="2228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총원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F698052-0723-52C6-9A81-FEF2BDFEE4C6}"/>
              </a:ext>
            </a:extLst>
          </p:cNvPr>
          <p:cNvSpPr/>
          <p:nvPr/>
        </p:nvSpPr>
        <p:spPr>
          <a:xfrm>
            <a:off x="1432559" y="2703383"/>
            <a:ext cx="313854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100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9432C6-E774-2299-AA61-238CEE9B255E}"/>
              </a:ext>
            </a:extLst>
          </p:cNvPr>
          <p:cNvSpPr/>
          <p:nvPr/>
        </p:nvSpPr>
        <p:spPr>
          <a:xfrm>
            <a:off x="1794925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673CC51-380C-B36D-7329-97499B796009}"/>
              </a:ext>
            </a:extLst>
          </p:cNvPr>
          <p:cNvSpPr/>
          <p:nvPr/>
        </p:nvSpPr>
        <p:spPr>
          <a:xfrm>
            <a:off x="2045013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88CF896-746B-5E0E-E91A-F8C4D54EBDA1}"/>
              </a:ext>
            </a:extLst>
          </p:cNvPr>
          <p:cNvSpPr/>
          <p:nvPr/>
        </p:nvSpPr>
        <p:spPr>
          <a:xfrm>
            <a:off x="2445495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A98F9C8-488C-03FA-0621-BE7FCD085925}"/>
              </a:ext>
            </a:extLst>
          </p:cNvPr>
          <p:cNvSpPr/>
          <p:nvPr/>
        </p:nvSpPr>
        <p:spPr>
          <a:xfrm>
            <a:off x="2807861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4113877-6037-A1E1-ADEA-7D8141713917}"/>
              </a:ext>
            </a:extLst>
          </p:cNvPr>
          <p:cNvSpPr/>
          <p:nvPr/>
        </p:nvSpPr>
        <p:spPr>
          <a:xfrm>
            <a:off x="3000428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07459D-E521-8B3C-E436-B33BB30BBBDE}"/>
              </a:ext>
            </a:extLst>
          </p:cNvPr>
          <p:cNvSpPr/>
          <p:nvPr/>
        </p:nvSpPr>
        <p:spPr>
          <a:xfrm>
            <a:off x="3400910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28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14018E6-0082-BD2D-BB15-59390B0A2D4D}"/>
              </a:ext>
            </a:extLst>
          </p:cNvPr>
          <p:cNvSpPr/>
          <p:nvPr/>
        </p:nvSpPr>
        <p:spPr>
          <a:xfrm>
            <a:off x="3763276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372463-60BC-3A83-9375-1395E4C116ED}"/>
              </a:ext>
            </a:extLst>
          </p:cNvPr>
          <p:cNvSpPr/>
          <p:nvPr/>
        </p:nvSpPr>
        <p:spPr>
          <a:xfrm>
            <a:off x="3962105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0517055-BEF6-D8BC-59B3-DB629FB5681D}"/>
              </a:ext>
            </a:extLst>
          </p:cNvPr>
          <p:cNvSpPr/>
          <p:nvPr/>
        </p:nvSpPr>
        <p:spPr>
          <a:xfrm>
            <a:off x="4362587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4A8013A-5FAF-4B35-35DC-0CB52F2CF984}"/>
              </a:ext>
            </a:extLst>
          </p:cNvPr>
          <p:cNvSpPr/>
          <p:nvPr/>
        </p:nvSpPr>
        <p:spPr>
          <a:xfrm>
            <a:off x="4724953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5E02B3A-C556-554A-B139-D838FC2D170F}"/>
              </a:ext>
            </a:extLst>
          </p:cNvPr>
          <p:cNvSpPr/>
          <p:nvPr/>
        </p:nvSpPr>
        <p:spPr>
          <a:xfrm>
            <a:off x="4917100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B5A0B5A-7E64-25CB-1142-8BA2A27BB677}"/>
              </a:ext>
            </a:extLst>
          </p:cNvPr>
          <p:cNvSpPr/>
          <p:nvPr/>
        </p:nvSpPr>
        <p:spPr>
          <a:xfrm>
            <a:off x="5317582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7C1675-43B6-3E8E-BC6D-AE1B5D1ADB87}"/>
              </a:ext>
            </a:extLst>
          </p:cNvPr>
          <p:cNvSpPr/>
          <p:nvPr/>
        </p:nvSpPr>
        <p:spPr>
          <a:xfrm>
            <a:off x="5679948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63905E1-5228-E300-76D9-A46A521ED75B}"/>
              </a:ext>
            </a:extLst>
          </p:cNvPr>
          <p:cNvGrpSpPr/>
          <p:nvPr/>
        </p:nvGrpSpPr>
        <p:grpSpPr>
          <a:xfrm>
            <a:off x="1691697" y="2947604"/>
            <a:ext cx="417980" cy="144462"/>
            <a:chOff x="2403014" y="4597515"/>
            <a:chExt cx="417980" cy="144462"/>
          </a:xfrm>
        </p:grpSpPr>
        <p:sp>
          <p:nvSpPr>
            <p:cNvPr id="115" name="Rectangle 191">
              <a:extLst>
                <a:ext uri="{FF2B5EF4-FFF2-40B4-BE49-F238E27FC236}">
                  <a16:creationId xmlns:a16="http://schemas.microsoft.com/office/drawing/2014/main" id="{EE793F76-9242-8A96-C573-E7C6E48F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07934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실</a:t>
              </a:r>
            </a:p>
          </p:txBody>
        </p:sp>
        <p:graphicFrame>
          <p:nvGraphicFramePr>
            <p:cNvPr id="116" name="개체 115">
              <a:extLst>
                <a:ext uri="{FF2B5EF4-FFF2-40B4-BE49-F238E27FC236}">
                  <a16:creationId xmlns:a16="http://schemas.microsoft.com/office/drawing/2014/main" id="{239D839A-1A1F-6700-2C9C-4A0EE79EF8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16" name="개체 115">
                          <a:extLst>
                            <a:ext uri="{FF2B5EF4-FFF2-40B4-BE49-F238E27FC236}">
                              <a16:creationId xmlns:a16="http://schemas.microsoft.com/office/drawing/2014/main" id="{9470C114-C688-A22B-F40C-F1AC7939CA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773EBE8-5068-5D9F-EB0C-296EEE4D4AA4}"/>
              </a:ext>
            </a:extLst>
          </p:cNvPr>
          <p:cNvGrpSpPr/>
          <p:nvPr/>
        </p:nvGrpSpPr>
        <p:grpSpPr>
          <a:xfrm>
            <a:off x="1172580" y="2947460"/>
            <a:ext cx="423938" cy="144462"/>
            <a:chOff x="2145750" y="2807609"/>
            <a:chExt cx="423938" cy="144462"/>
          </a:xfrm>
        </p:grpSpPr>
        <p:sp>
          <p:nvSpPr>
            <p:cNvPr id="118" name="Rectangle 191">
              <a:extLst>
                <a:ext uri="{FF2B5EF4-FFF2-40B4-BE49-F238E27FC236}">
                  <a16:creationId xmlns:a16="http://schemas.microsoft.com/office/drawing/2014/main" id="{609FF70A-5304-57A9-66F5-51200822E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18172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실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119" name="개체 118">
              <a:extLst>
                <a:ext uri="{FF2B5EF4-FFF2-40B4-BE49-F238E27FC236}">
                  <a16:creationId xmlns:a16="http://schemas.microsoft.com/office/drawing/2014/main" id="{21A6441C-0816-BDA6-0688-6FF5CD0D08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119" name="개체 118">
                          <a:extLst>
                            <a:ext uri="{FF2B5EF4-FFF2-40B4-BE49-F238E27FC236}">
                              <a16:creationId xmlns:a16="http://schemas.microsoft.com/office/drawing/2014/main" id="{CE935608-4E81-AECD-5424-D93DE27C9A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64A3EACB-6C0B-702D-1F2A-670965DB6C44}"/>
              </a:ext>
            </a:extLst>
          </p:cNvPr>
          <p:cNvGrpSpPr/>
          <p:nvPr/>
        </p:nvGrpSpPr>
        <p:grpSpPr>
          <a:xfrm>
            <a:off x="1194323" y="3175635"/>
            <a:ext cx="331340" cy="144463"/>
            <a:chOff x="1964034" y="3709173"/>
            <a:chExt cx="331340" cy="144463"/>
          </a:xfrm>
        </p:grpSpPr>
        <p:graphicFrame>
          <p:nvGraphicFramePr>
            <p:cNvPr id="163" name="개체 162">
              <a:extLst>
                <a:ext uri="{FF2B5EF4-FFF2-40B4-BE49-F238E27FC236}">
                  <a16:creationId xmlns:a16="http://schemas.microsoft.com/office/drawing/2014/main" id="{70B51989-2544-1C3C-CF4E-0187E73168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3" name="개체 162">
                          <a:extLst>
                            <a:ext uri="{FF2B5EF4-FFF2-40B4-BE49-F238E27FC236}">
                              <a16:creationId xmlns:a16="http://schemas.microsoft.com/office/drawing/2014/main" id="{22B0E7FC-7EFC-F27F-3FA5-10FB86B060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A3A6A68A-C92E-96F8-5C27-DB493CC1B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입소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0A1DB15-B891-8996-9236-40A709EEC4EA}"/>
              </a:ext>
            </a:extLst>
          </p:cNvPr>
          <p:cNvGrpSpPr/>
          <p:nvPr/>
        </p:nvGrpSpPr>
        <p:grpSpPr>
          <a:xfrm>
            <a:off x="1626454" y="3175635"/>
            <a:ext cx="331340" cy="144463"/>
            <a:chOff x="1964034" y="3709173"/>
            <a:chExt cx="331340" cy="144463"/>
          </a:xfrm>
        </p:grpSpPr>
        <p:graphicFrame>
          <p:nvGraphicFramePr>
            <p:cNvPr id="166" name="개체 165">
              <a:extLst>
                <a:ext uri="{FF2B5EF4-FFF2-40B4-BE49-F238E27FC236}">
                  <a16:creationId xmlns:a16="http://schemas.microsoft.com/office/drawing/2014/main" id="{F08694E6-363B-5380-2A67-14AC558156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6" name="개체 165">
                          <a:extLst>
                            <a:ext uri="{FF2B5EF4-FFF2-40B4-BE49-F238E27FC236}">
                              <a16:creationId xmlns:a16="http://schemas.microsoft.com/office/drawing/2014/main" id="{0CB261AB-B4EE-6859-BA96-62B8A150BE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7" name="Rectangle 191">
              <a:extLst>
                <a:ext uri="{FF2B5EF4-FFF2-40B4-BE49-F238E27FC236}">
                  <a16:creationId xmlns:a16="http://schemas.microsoft.com/office/drawing/2014/main" id="{C9A57D43-B444-D3E2-B24B-37BC9FBE4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퇴소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B052AB4-5724-6EDB-A6AF-04E8119F4AEB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95AE839-3FB8-BA3D-C606-3D94673C7FD3}"/>
              </a:ext>
            </a:extLst>
          </p:cNvPr>
          <p:cNvSpPr>
            <a:spLocks noChangeAspect="1"/>
          </p:cNvSpPr>
          <p:nvPr/>
        </p:nvSpPr>
        <p:spPr>
          <a:xfrm>
            <a:off x="3781789" y="170964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A055D4C-CA7C-0D49-150B-9549D55B25C6}"/>
              </a:ext>
            </a:extLst>
          </p:cNvPr>
          <p:cNvSpPr/>
          <p:nvPr/>
        </p:nvSpPr>
        <p:spPr>
          <a:xfrm>
            <a:off x="6195600" y="3893723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E74767A-6CC4-E71F-F5B1-70F4B19242E6}"/>
              </a:ext>
            </a:extLst>
          </p:cNvPr>
          <p:cNvSpPr/>
          <p:nvPr/>
        </p:nvSpPr>
        <p:spPr>
          <a:xfrm>
            <a:off x="5474509" y="3893723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46E2FA-29D8-6826-20DE-5F0D1E3804E4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124D68-9A26-1AC1-BDAD-361F002ED412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E44BDC-E5C7-84DC-D1C5-2A38B7A8AD44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AA459A-E807-FE56-4389-5E702A86108C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BCF40-331F-3C99-DDF5-F0B049AB64D2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9F3AF81-C8A1-E372-102C-437C8D08718E}"/>
              </a:ext>
            </a:extLst>
          </p:cNvPr>
          <p:cNvSpPr>
            <a:spLocks noChangeAspect="1"/>
          </p:cNvSpPr>
          <p:nvPr/>
        </p:nvSpPr>
        <p:spPr>
          <a:xfrm>
            <a:off x="91992" y="192427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B15B55F-ECD5-1432-D4FF-E2C36D92A39E}"/>
              </a:ext>
            </a:extLst>
          </p:cNvPr>
          <p:cNvSpPr>
            <a:spLocks noChangeAspect="1"/>
          </p:cNvSpPr>
          <p:nvPr/>
        </p:nvSpPr>
        <p:spPr>
          <a:xfrm>
            <a:off x="5296299" y="391755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033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B091C-1991-E0DC-10AB-11284326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69DE11BA-4F60-C425-78DB-C72CDB2B2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06961"/>
              </p:ext>
            </p:extLst>
          </p:nvPr>
        </p:nvGraphicFramePr>
        <p:xfrm>
          <a:off x="6969418" y="2574152"/>
          <a:ext cx="2771482" cy="31056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시 숙소 호수당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시 숙소 호수당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셔틀버스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셔틀버스 이용 여부를 입소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퇴소로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구분하여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등록을 이행하는 연수 설계자 이름을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등록일을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97612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기본정보를 설정한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클릭하면 연수 기본정보 기반 등록이 완료 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식당 정보가 연수 일정 기반 일자별 목록 설정 폼으로 변경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정보가 예약이 가능한 폼으로 변경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정보가 시설 관리자에 의한 배정 처리가 가능 한 폼으로 변경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완료 시 연수생에 의한 숙소 예약이 가능하여 숙소 예약 현황 조회가 가능 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정보가 연수생 일괄 등록 등 설정 폼으로 변경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등록이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04753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20B657B-2A34-EE8C-8057-D590B54DB3C6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940D2-BD1A-1FBE-A6E1-68C1D58B6C27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EDE4D3-6AD3-B86C-E73C-D68E1A54C734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연수기본정보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BB629D6-D0B8-3540-C36C-485A30CA54B9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58A7FBD-EEB1-C2DF-B235-D1406518335B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D28A2D9C-BBD5-5033-AB50-1058FF4B6786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996270"/>
          <a:ext cx="6696707" cy="183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홍길동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2025-04-01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6C396D1D-4CAE-7557-85C0-473CCA263C71}"/>
              </a:ext>
            </a:extLst>
          </p:cNvPr>
          <p:cNvGrpSpPr/>
          <p:nvPr/>
        </p:nvGrpSpPr>
        <p:grpSpPr>
          <a:xfrm>
            <a:off x="1595756" y="2035768"/>
            <a:ext cx="308975" cy="144462"/>
            <a:chOff x="2403014" y="4597515"/>
            <a:chExt cx="308975" cy="144462"/>
          </a:xfrm>
        </p:grpSpPr>
        <p:sp>
          <p:nvSpPr>
            <p:cNvPr id="85" name="Rectangle 191">
              <a:extLst>
                <a:ext uri="{FF2B5EF4-FFF2-40B4-BE49-F238E27FC236}">
                  <a16:creationId xmlns:a16="http://schemas.microsoft.com/office/drawing/2014/main" id="{10B9ECE2-27E1-1A0C-A85C-29D0ADEB8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원외</a:t>
              </a:r>
            </a:p>
          </p:txBody>
        </p:sp>
        <p:graphicFrame>
          <p:nvGraphicFramePr>
            <p:cNvPr id="86" name="개체 85">
              <a:extLst>
                <a:ext uri="{FF2B5EF4-FFF2-40B4-BE49-F238E27FC236}">
                  <a16:creationId xmlns:a16="http://schemas.microsoft.com/office/drawing/2014/main" id="{9F8ED554-7BCC-7B18-B32D-DB8876C07C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86" name="개체 85">
                          <a:extLst>
                            <a:ext uri="{FF2B5EF4-FFF2-40B4-BE49-F238E27FC236}">
                              <a16:creationId xmlns:a16="http://schemas.microsoft.com/office/drawing/2014/main" id="{CF5B1E3D-001D-D641-06BF-D6EE981B2F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7FC077B-D7A9-3891-92D7-A4AC2A9325FF}"/>
              </a:ext>
            </a:extLst>
          </p:cNvPr>
          <p:cNvGrpSpPr/>
          <p:nvPr/>
        </p:nvGrpSpPr>
        <p:grpSpPr>
          <a:xfrm>
            <a:off x="1172580" y="2035624"/>
            <a:ext cx="314933" cy="144462"/>
            <a:chOff x="2145750" y="2807609"/>
            <a:chExt cx="314933" cy="144462"/>
          </a:xfrm>
        </p:grpSpPr>
        <p:sp>
          <p:nvSpPr>
            <p:cNvPr id="88" name="Rectangle 191">
              <a:extLst>
                <a:ext uri="{FF2B5EF4-FFF2-40B4-BE49-F238E27FC236}">
                  <a16:creationId xmlns:a16="http://schemas.microsoft.com/office/drawing/2014/main" id="{FF097131-9866-614F-98CA-A44DB462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26123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원내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89" name="개체 88">
              <a:extLst>
                <a:ext uri="{FF2B5EF4-FFF2-40B4-BE49-F238E27FC236}">
                  <a16:creationId xmlns:a16="http://schemas.microsoft.com/office/drawing/2014/main" id="{5725DB78-432D-6C2E-2C42-1E66EA84F5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89" name="개체 88">
                          <a:extLst>
                            <a:ext uri="{FF2B5EF4-FFF2-40B4-BE49-F238E27FC236}">
                              <a16:creationId xmlns:a16="http://schemas.microsoft.com/office/drawing/2014/main" id="{0A81739A-FA17-A74B-6D62-9424DB7BD9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4473203-C30F-E13B-5588-5C41D22EF7D2}"/>
              </a:ext>
            </a:extLst>
          </p:cNvPr>
          <p:cNvGrpSpPr/>
          <p:nvPr/>
        </p:nvGrpSpPr>
        <p:grpSpPr>
          <a:xfrm>
            <a:off x="1991225" y="2035768"/>
            <a:ext cx="308975" cy="144462"/>
            <a:chOff x="2403014" y="4597515"/>
            <a:chExt cx="308975" cy="144462"/>
          </a:xfrm>
        </p:grpSpPr>
        <p:sp>
          <p:nvSpPr>
            <p:cNvPr id="91" name="Rectangle 191">
              <a:extLst>
                <a:ext uri="{FF2B5EF4-FFF2-40B4-BE49-F238E27FC236}">
                  <a16:creationId xmlns:a16="http://schemas.microsoft.com/office/drawing/2014/main" id="{CF688C5B-02EB-EE09-D49C-A8091DFA8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대관</a:t>
              </a:r>
            </a:p>
          </p:txBody>
        </p:sp>
        <p:graphicFrame>
          <p:nvGraphicFramePr>
            <p:cNvPr id="92" name="개체 91">
              <a:extLst>
                <a:ext uri="{FF2B5EF4-FFF2-40B4-BE49-F238E27FC236}">
                  <a16:creationId xmlns:a16="http://schemas.microsoft.com/office/drawing/2014/main" id="{089A94CB-4642-D2A6-CF8A-C2A86C1FA6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3A448F82-6911-0996-A8C0-B3B679A8EE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6D7F1C8-A43D-7BB2-FFD8-5215120C6DFD}"/>
              </a:ext>
            </a:extLst>
          </p:cNvPr>
          <p:cNvSpPr/>
          <p:nvPr/>
        </p:nvSpPr>
        <p:spPr>
          <a:xfrm>
            <a:off x="1172465" y="2253256"/>
            <a:ext cx="244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중등 교직원 연수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968B403-CB5C-F150-EC98-D3A0CCCA403C}"/>
              </a:ext>
            </a:extLst>
          </p:cNvPr>
          <p:cNvSpPr/>
          <p:nvPr/>
        </p:nvSpPr>
        <p:spPr>
          <a:xfrm>
            <a:off x="1172465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80EDA3B-4F7B-7204-1937-6CED750EBACD}"/>
              </a:ext>
            </a:extLst>
          </p:cNvPr>
          <p:cNvSpPr/>
          <p:nvPr/>
        </p:nvSpPr>
        <p:spPr>
          <a:xfrm>
            <a:off x="1825094" y="2497774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AA20E57-34A9-290F-F14D-A3976C5071BD}"/>
              </a:ext>
            </a:extLst>
          </p:cNvPr>
          <p:cNvSpPr/>
          <p:nvPr/>
        </p:nvSpPr>
        <p:spPr>
          <a:xfrm>
            <a:off x="1918909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29A835D-D0C5-0653-ED86-593512887DFF}"/>
              </a:ext>
            </a:extLst>
          </p:cNvPr>
          <p:cNvSpPr/>
          <p:nvPr/>
        </p:nvSpPr>
        <p:spPr>
          <a:xfrm>
            <a:off x="1177372" y="2728430"/>
            <a:ext cx="2228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총원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214D60-620E-6E24-2C3B-9EF3CA112DB8}"/>
              </a:ext>
            </a:extLst>
          </p:cNvPr>
          <p:cNvSpPr/>
          <p:nvPr/>
        </p:nvSpPr>
        <p:spPr>
          <a:xfrm>
            <a:off x="1432559" y="2703383"/>
            <a:ext cx="313854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100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BEA5D11-3076-D2F1-F5F2-7785FD6D58F5}"/>
              </a:ext>
            </a:extLst>
          </p:cNvPr>
          <p:cNvSpPr/>
          <p:nvPr/>
        </p:nvSpPr>
        <p:spPr>
          <a:xfrm>
            <a:off x="1794925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AEDCD0A-256E-D517-0531-F4816B9B0641}"/>
              </a:ext>
            </a:extLst>
          </p:cNvPr>
          <p:cNvSpPr/>
          <p:nvPr/>
        </p:nvSpPr>
        <p:spPr>
          <a:xfrm>
            <a:off x="2045013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0D00A2C-F8E0-392B-7B3A-5810DCECC01B}"/>
              </a:ext>
            </a:extLst>
          </p:cNvPr>
          <p:cNvSpPr/>
          <p:nvPr/>
        </p:nvSpPr>
        <p:spPr>
          <a:xfrm>
            <a:off x="2445495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DA83B50-B135-176D-3312-66BBAEA71FCB}"/>
              </a:ext>
            </a:extLst>
          </p:cNvPr>
          <p:cNvSpPr/>
          <p:nvPr/>
        </p:nvSpPr>
        <p:spPr>
          <a:xfrm>
            <a:off x="2807861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8FDF207-41E0-A757-06AA-D7133D4AB3E8}"/>
              </a:ext>
            </a:extLst>
          </p:cNvPr>
          <p:cNvSpPr/>
          <p:nvPr/>
        </p:nvSpPr>
        <p:spPr>
          <a:xfrm>
            <a:off x="3000428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0A7340-F111-3F72-7AB9-3C55367EF10B}"/>
              </a:ext>
            </a:extLst>
          </p:cNvPr>
          <p:cNvSpPr/>
          <p:nvPr/>
        </p:nvSpPr>
        <p:spPr>
          <a:xfrm>
            <a:off x="3400910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28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6F0099F-AAA4-8DC0-C07A-5E8E3FAAAC5F}"/>
              </a:ext>
            </a:extLst>
          </p:cNvPr>
          <p:cNvSpPr/>
          <p:nvPr/>
        </p:nvSpPr>
        <p:spPr>
          <a:xfrm>
            <a:off x="3763276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48CF613-3288-AF5D-3592-8CC068AAB57D}"/>
              </a:ext>
            </a:extLst>
          </p:cNvPr>
          <p:cNvSpPr/>
          <p:nvPr/>
        </p:nvSpPr>
        <p:spPr>
          <a:xfrm>
            <a:off x="3962105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D94807F-5039-CE36-AB5F-679C0C482F15}"/>
              </a:ext>
            </a:extLst>
          </p:cNvPr>
          <p:cNvSpPr/>
          <p:nvPr/>
        </p:nvSpPr>
        <p:spPr>
          <a:xfrm>
            <a:off x="4362587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CDBC371-C4FC-EC3A-29D7-C41BC976A86F}"/>
              </a:ext>
            </a:extLst>
          </p:cNvPr>
          <p:cNvSpPr/>
          <p:nvPr/>
        </p:nvSpPr>
        <p:spPr>
          <a:xfrm>
            <a:off x="4724953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C281D2E-F941-16F4-DDBD-AB1C5AA5DD4E}"/>
              </a:ext>
            </a:extLst>
          </p:cNvPr>
          <p:cNvSpPr/>
          <p:nvPr/>
        </p:nvSpPr>
        <p:spPr>
          <a:xfrm>
            <a:off x="4917100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D7C8DF0-8070-856A-6A87-C1AE604B8835}"/>
              </a:ext>
            </a:extLst>
          </p:cNvPr>
          <p:cNvSpPr/>
          <p:nvPr/>
        </p:nvSpPr>
        <p:spPr>
          <a:xfrm>
            <a:off x="5317582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DD89621-7B62-FA3B-1A8D-9DA340A90913}"/>
              </a:ext>
            </a:extLst>
          </p:cNvPr>
          <p:cNvSpPr/>
          <p:nvPr/>
        </p:nvSpPr>
        <p:spPr>
          <a:xfrm>
            <a:off x="5679948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7254E52-2882-830F-BE03-D88C95873A2B}"/>
              </a:ext>
            </a:extLst>
          </p:cNvPr>
          <p:cNvGrpSpPr/>
          <p:nvPr/>
        </p:nvGrpSpPr>
        <p:grpSpPr>
          <a:xfrm>
            <a:off x="1691697" y="2947604"/>
            <a:ext cx="417980" cy="144462"/>
            <a:chOff x="2403014" y="4597515"/>
            <a:chExt cx="417980" cy="144462"/>
          </a:xfrm>
        </p:grpSpPr>
        <p:sp>
          <p:nvSpPr>
            <p:cNvPr id="115" name="Rectangle 191">
              <a:extLst>
                <a:ext uri="{FF2B5EF4-FFF2-40B4-BE49-F238E27FC236}">
                  <a16:creationId xmlns:a16="http://schemas.microsoft.com/office/drawing/2014/main" id="{7956D2A3-FC76-B755-C56E-62AD58532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07934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실</a:t>
              </a:r>
            </a:p>
          </p:txBody>
        </p:sp>
        <p:graphicFrame>
          <p:nvGraphicFramePr>
            <p:cNvPr id="116" name="개체 115">
              <a:extLst>
                <a:ext uri="{FF2B5EF4-FFF2-40B4-BE49-F238E27FC236}">
                  <a16:creationId xmlns:a16="http://schemas.microsoft.com/office/drawing/2014/main" id="{C1DCFD3C-C67C-A2B1-8C16-2001A21652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16" name="개체 115">
                          <a:extLst>
                            <a:ext uri="{FF2B5EF4-FFF2-40B4-BE49-F238E27FC236}">
                              <a16:creationId xmlns:a16="http://schemas.microsoft.com/office/drawing/2014/main" id="{239D839A-1A1F-6700-2C9C-4A0EE79EF8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1CEE570F-5ADD-7C2C-603D-9419FC02AB27}"/>
              </a:ext>
            </a:extLst>
          </p:cNvPr>
          <p:cNvGrpSpPr/>
          <p:nvPr/>
        </p:nvGrpSpPr>
        <p:grpSpPr>
          <a:xfrm>
            <a:off x="1172580" y="2947460"/>
            <a:ext cx="423938" cy="144462"/>
            <a:chOff x="2145750" y="2807609"/>
            <a:chExt cx="423938" cy="144462"/>
          </a:xfrm>
        </p:grpSpPr>
        <p:sp>
          <p:nvSpPr>
            <p:cNvPr id="118" name="Rectangle 191">
              <a:extLst>
                <a:ext uri="{FF2B5EF4-FFF2-40B4-BE49-F238E27FC236}">
                  <a16:creationId xmlns:a16="http://schemas.microsoft.com/office/drawing/2014/main" id="{7330E8DC-A121-BE46-2BC4-5AC9FFF2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18172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실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119" name="개체 118">
              <a:extLst>
                <a:ext uri="{FF2B5EF4-FFF2-40B4-BE49-F238E27FC236}">
                  <a16:creationId xmlns:a16="http://schemas.microsoft.com/office/drawing/2014/main" id="{E4206D93-5D2E-B66B-EDC2-DD9B0B990E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119" name="개체 118">
                          <a:extLst>
                            <a:ext uri="{FF2B5EF4-FFF2-40B4-BE49-F238E27FC236}">
                              <a16:creationId xmlns:a16="http://schemas.microsoft.com/office/drawing/2014/main" id="{21A6441C-0816-BDA6-0688-6FF5CD0D08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138029B5-A8E7-E036-A492-725364614F3C}"/>
              </a:ext>
            </a:extLst>
          </p:cNvPr>
          <p:cNvGrpSpPr/>
          <p:nvPr/>
        </p:nvGrpSpPr>
        <p:grpSpPr>
          <a:xfrm>
            <a:off x="1194323" y="3175635"/>
            <a:ext cx="331340" cy="144463"/>
            <a:chOff x="1964034" y="3709173"/>
            <a:chExt cx="331340" cy="144463"/>
          </a:xfrm>
        </p:grpSpPr>
        <p:graphicFrame>
          <p:nvGraphicFramePr>
            <p:cNvPr id="163" name="개체 162">
              <a:extLst>
                <a:ext uri="{FF2B5EF4-FFF2-40B4-BE49-F238E27FC236}">
                  <a16:creationId xmlns:a16="http://schemas.microsoft.com/office/drawing/2014/main" id="{C20ECC56-8707-6880-B2C7-37683BAAE1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3" name="개체 162">
                          <a:extLst>
                            <a:ext uri="{FF2B5EF4-FFF2-40B4-BE49-F238E27FC236}">
                              <a16:creationId xmlns:a16="http://schemas.microsoft.com/office/drawing/2014/main" id="{70B51989-2544-1C3C-CF4E-0187E73168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F4329C79-B6AA-7C18-734D-2E2746FA1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입소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30BD5A2-3155-AAEF-2F70-343A0644E411}"/>
              </a:ext>
            </a:extLst>
          </p:cNvPr>
          <p:cNvGrpSpPr/>
          <p:nvPr/>
        </p:nvGrpSpPr>
        <p:grpSpPr>
          <a:xfrm>
            <a:off x="1626454" y="3175635"/>
            <a:ext cx="331340" cy="144463"/>
            <a:chOff x="1964034" y="3709173"/>
            <a:chExt cx="331340" cy="144463"/>
          </a:xfrm>
        </p:grpSpPr>
        <p:graphicFrame>
          <p:nvGraphicFramePr>
            <p:cNvPr id="166" name="개체 165">
              <a:extLst>
                <a:ext uri="{FF2B5EF4-FFF2-40B4-BE49-F238E27FC236}">
                  <a16:creationId xmlns:a16="http://schemas.microsoft.com/office/drawing/2014/main" id="{228F0B75-04C4-328D-D627-1CD69AFD1E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6" name="개체 165">
                          <a:extLst>
                            <a:ext uri="{FF2B5EF4-FFF2-40B4-BE49-F238E27FC236}">
                              <a16:creationId xmlns:a16="http://schemas.microsoft.com/office/drawing/2014/main" id="{F08694E6-363B-5380-2A67-14AC558156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7" name="Rectangle 191">
              <a:extLst>
                <a:ext uri="{FF2B5EF4-FFF2-40B4-BE49-F238E27FC236}">
                  <a16:creationId xmlns:a16="http://schemas.microsoft.com/office/drawing/2014/main" id="{72C6A648-3B37-0184-2DCA-5AA59128F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퇴소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5AA44CC-52A4-A54F-B726-41F8FD52F8A5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2C9CCC2C-80DD-3E92-255B-B04BD61B1CD3}"/>
              </a:ext>
            </a:extLst>
          </p:cNvPr>
          <p:cNvSpPr>
            <a:spLocks noChangeAspect="1"/>
          </p:cNvSpPr>
          <p:nvPr/>
        </p:nvSpPr>
        <p:spPr>
          <a:xfrm>
            <a:off x="3781789" y="170964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E94F554-4E6B-D65A-42C9-6BF2FE37AC18}"/>
              </a:ext>
            </a:extLst>
          </p:cNvPr>
          <p:cNvSpPr/>
          <p:nvPr/>
        </p:nvSpPr>
        <p:spPr>
          <a:xfrm>
            <a:off x="6195600" y="3893723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AC8BF3A-D6D6-4CD3-2572-9B3C8BAC237D}"/>
              </a:ext>
            </a:extLst>
          </p:cNvPr>
          <p:cNvSpPr/>
          <p:nvPr/>
        </p:nvSpPr>
        <p:spPr>
          <a:xfrm>
            <a:off x="5474509" y="3893723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CC91BE-EF82-4FC6-1BC6-4020FD17C26F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2ED166-DB3D-CBF2-547E-8C9A2EFF4D75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DAC112-1F1D-49A8-B212-570D9B8F60D1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0D2F4-9DA4-0802-E56D-BD8A966D8B75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D15B5B-1CC8-95F0-6326-E5F1C78C646E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1DFC7FA-9FC6-6242-7DDC-61E9402AD000}"/>
              </a:ext>
            </a:extLst>
          </p:cNvPr>
          <p:cNvSpPr>
            <a:spLocks noChangeAspect="1"/>
          </p:cNvSpPr>
          <p:nvPr/>
        </p:nvSpPr>
        <p:spPr>
          <a:xfrm>
            <a:off x="91992" y="192427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B2A397-60E0-F466-10D6-F13007786837}"/>
              </a:ext>
            </a:extLst>
          </p:cNvPr>
          <p:cNvSpPr>
            <a:spLocks noChangeAspect="1"/>
          </p:cNvSpPr>
          <p:nvPr/>
        </p:nvSpPr>
        <p:spPr>
          <a:xfrm>
            <a:off x="5296299" y="391755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569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08D03-79F2-51EC-F0A2-708ACEFA0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547E273-DC86-111F-55D3-A08E02BAC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135825"/>
              </p:ext>
            </p:extLst>
          </p:nvPr>
        </p:nvGraphicFramePr>
        <p:xfrm>
          <a:off x="6969418" y="2574152"/>
          <a:ext cx="2771482" cy="19533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식당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화면으로 연수 기본정보 등록이 되어 있는 상태일 경우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일정의 시작일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종료일 까지 일자별로 목록에 표시하며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석식 예약신청 체크가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 연수일정 내 시작일 부터 종료일까지 일자별로 목록을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급식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석식 중 식사 예약을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식당 급식 정보를 선택한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급식 예약이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식당 정보 저장이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5E7E4E2-EBE3-42BE-E0CE-FFD53D181F4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3730F9-7D40-F8C7-5D75-1C962BC1B10D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식당정보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E7FF25A-1804-CDCF-D355-D291215159C6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5B852D3-FE4E-F3E7-8C8C-1DD93FE91C03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60359CB-C6AB-CBD2-71D9-E698AC3542D0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5B5F90-D4ED-5FC2-D70F-881044BAC869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6ED698-0DFC-1DCD-9069-46D8D995731F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576191-3BC5-19E6-01EA-E09255152B4E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435C3-48C9-6115-D565-41DD2685D723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2AF8C-59C1-8AF9-0E04-B37B5F2EB7E0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25CF80-55EE-4678-65B7-2B86A95A8670}"/>
              </a:ext>
            </a:extLst>
          </p:cNvPr>
          <p:cNvSpPr/>
          <p:nvPr/>
        </p:nvSpPr>
        <p:spPr>
          <a:xfrm>
            <a:off x="6195600" y="3076531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19EFD-3D22-2EE3-627F-0376F71B74F5}"/>
              </a:ext>
            </a:extLst>
          </p:cNvPr>
          <p:cNvSpPr/>
          <p:nvPr/>
        </p:nvSpPr>
        <p:spPr>
          <a:xfrm>
            <a:off x="5474509" y="3076531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05B1DD-66C1-FD3D-7B59-DD4B84B9D358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064109"/>
          <a:ext cx="6696112" cy="930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0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급식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8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맑은 고딕" pitchFamily="50" charset="-127"/>
                          <a:ea typeface="+mn-ea"/>
                        </a:rPr>
                        <a:t>2025-04-02</a:t>
                      </a:r>
                      <a:endParaRPr lang="ko-KR" altLang="en-US" sz="7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844688"/>
                  </a:ext>
                </a:extLst>
              </a:tr>
              <a:tr h="232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+mn-ea"/>
                        </a:rPr>
                        <a:t>2025-04-03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79752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D2BAE0-23C9-B16F-6FB5-CFB5667FC10F}"/>
              </a:ext>
            </a:extLst>
          </p:cNvPr>
          <p:cNvGrpSpPr/>
          <p:nvPr/>
        </p:nvGrpSpPr>
        <p:grpSpPr>
          <a:xfrm>
            <a:off x="1230031" y="2338543"/>
            <a:ext cx="331340" cy="144463"/>
            <a:chOff x="1964034" y="3709173"/>
            <a:chExt cx="331340" cy="144463"/>
          </a:xfrm>
        </p:grpSpPr>
        <p:graphicFrame>
          <p:nvGraphicFramePr>
            <p:cNvPr id="13" name="개체 12">
              <a:extLst>
                <a:ext uri="{FF2B5EF4-FFF2-40B4-BE49-F238E27FC236}">
                  <a16:creationId xmlns:a16="http://schemas.microsoft.com/office/drawing/2014/main" id="{7454DD81-3BFF-341E-189B-85DF9BAC21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3" name="개체 12">
                          <a:extLst>
                            <a:ext uri="{FF2B5EF4-FFF2-40B4-BE49-F238E27FC236}">
                              <a16:creationId xmlns:a16="http://schemas.microsoft.com/office/drawing/2014/main" id="{DA22013F-68CA-1480-C9D1-D8B3B04570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91">
              <a:extLst>
                <a:ext uri="{FF2B5EF4-FFF2-40B4-BE49-F238E27FC236}">
                  <a16:creationId xmlns:a16="http://schemas.microsoft.com/office/drawing/2014/main" id="{78B916F8-9238-9AB9-B8C3-19486B261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조식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2FA81F-DC8D-8E11-DC48-FF4A8ECBD896}"/>
              </a:ext>
            </a:extLst>
          </p:cNvPr>
          <p:cNvGrpSpPr/>
          <p:nvPr/>
        </p:nvGrpSpPr>
        <p:grpSpPr>
          <a:xfrm>
            <a:off x="1754150" y="2338543"/>
            <a:ext cx="331340" cy="144463"/>
            <a:chOff x="1964034" y="3709173"/>
            <a:chExt cx="331340" cy="144463"/>
          </a:xfrm>
        </p:grpSpPr>
        <p:graphicFrame>
          <p:nvGraphicFramePr>
            <p:cNvPr id="16" name="개체 15">
              <a:extLst>
                <a:ext uri="{FF2B5EF4-FFF2-40B4-BE49-F238E27FC236}">
                  <a16:creationId xmlns:a16="http://schemas.microsoft.com/office/drawing/2014/main" id="{DA921154-7AFB-1AAB-23EF-05A74998CC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6" name="개체 15">
                          <a:extLst>
                            <a:ext uri="{FF2B5EF4-FFF2-40B4-BE49-F238E27FC236}">
                              <a16:creationId xmlns:a16="http://schemas.microsoft.com/office/drawing/2014/main" id="{E5FE950F-D8B5-F0E7-092F-66C24093C1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191">
              <a:extLst>
                <a:ext uri="{FF2B5EF4-FFF2-40B4-BE49-F238E27FC236}">
                  <a16:creationId xmlns:a16="http://schemas.microsoft.com/office/drawing/2014/main" id="{FFC989EB-8E74-5C64-D453-CF0392EA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중식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2F7A01-F77D-FED4-9235-6084C3C11647}"/>
              </a:ext>
            </a:extLst>
          </p:cNvPr>
          <p:cNvGrpSpPr/>
          <p:nvPr/>
        </p:nvGrpSpPr>
        <p:grpSpPr>
          <a:xfrm>
            <a:off x="2281438" y="2338543"/>
            <a:ext cx="331340" cy="144463"/>
            <a:chOff x="1964034" y="3709173"/>
            <a:chExt cx="331340" cy="144463"/>
          </a:xfrm>
        </p:grpSpPr>
        <p:graphicFrame>
          <p:nvGraphicFramePr>
            <p:cNvPr id="19" name="개체 18">
              <a:extLst>
                <a:ext uri="{FF2B5EF4-FFF2-40B4-BE49-F238E27FC236}">
                  <a16:creationId xmlns:a16="http://schemas.microsoft.com/office/drawing/2014/main" id="{9EE50527-E938-6F43-8F4B-458699FB3A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9" name="개체 18">
                          <a:extLst>
                            <a:ext uri="{FF2B5EF4-FFF2-40B4-BE49-F238E27FC236}">
                              <a16:creationId xmlns:a16="http://schemas.microsoft.com/office/drawing/2014/main" id="{618D7665-D5A0-B4C8-DEF9-CBAB612FAC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191">
              <a:extLst>
                <a:ext uri="{FF2B5EF4-FFF2-40B4-BE49-F238E27FC236}">
                  <a16:creationId xmlns:a16="http://schemas.microsoft.com/office/drawing/2014/main" id="{CF7F1166-AD6A-6BC6-7C3F-3C83723FD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석식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6FE56DC-A5B4-28A0-C14A-387ABD989112}"/>
              </a:ext>
            </a:extLst>
          </p:cNvPr>
          <p:cNvGrpSpPr/>
          <p:nvPr/>
        </p:nvGrpSpPr>
        <p:grpSpPr>
          <a:xfrm>
            <a:off x="1230031" y="2585876"/>
            <a:ext cx="331340" cy="144463"/>
            <a:chOff x="1964034" y="3709173"/>
            <a:chExt cx="331340" cy="144463"/>
          </a:xfrm>
        </p:grpSpPr>
        <p:graphicFrame>
          <p:nvGraphicFramePr>
            <p:cNvPr id="23" name="개체 22">
              <a:extLst>
                <a:ext uri="{FF2B5EF4-FFF2-40B4-BE49-F238E27FC236}">
                  <a16:creationId xmlns:a16="http://schemas.microsoft.com/office/drawing/2014/main" id="{2FAA9DB0-179B-A3E6-0698-6F2B776E20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23" name="개체 22">
                          <a:extLst>
                            <a:ext uri="{FF2B5EF4-FFF2-40B4-BE49-F238E27FC236}">
                              <a16:creationId xmlns:a16="http://schemas.microsoft.com/office/drawing/2014/main" id="{304EABCF-6D9A-80F7-1836-FD6BE1A7E9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191">
              <a:extLst>
                <a:ext uri="{FF2B5EF4-FFF2-40B4-BE49-F238E27FC236}">
                  <a16:creationId xmlns:a16="http://schemas.microsoft.com/office/drawing/2014/main" id="{61419804-607E-2820-8A14-25B12F1C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조식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EAAF15-D031-FF6F-C7C2-F22ED316E968}"/>
              </a:ext>
            </a:extLst>
          </p:cNvPr>
          <p:cNvGrpSpPr/>
          <p:nvPr/>
        </p:nvGrpSpPr>
        <p:grpSpPr>
          <a:xfrm>
            <a:off x="1754150" y="2585876"/>
            <a:ext cx="331340" cy="144463"/>
            <a:chOff x="1964034" y="3709173"/>
            <a:chExt cx="331340" cy="144463"/>
          </a:xfrm>
        </p:grpSpPr>
        <p:graphicFrame>
          <p:nvGraphicFramePr>
            <p:cNvPr id="26" name="개체 25">
              <a:extLst>
                <a:ext uri="{FF2B5EF4-FFF2-40B4-BE49-F238E27FC236}">
                  <a16:creationId xmlns:a16="http://schemas.microsoft.com/office/drawing/2014/main" id="{FC5B36DE-3CA8-9A9D-CEF3-A29998C66D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26" name="개체 25">
                          <a:extLst>
                            <a:ext uri="{FF2B5EF4-FFF2-40B4-BE49-F238E27FC236}">
                              <a16:creationId xmlns:a16="http://schemas.microsoft.com/office/drawing/2014/main" id="{87D06903-3A3C-3A89-C584-A9D7CDA043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Rectangle 191">
              <a:extLst>
                <a:ext uri="{FF2B5EF4-FFF2-40B4-BE49-F238E27FC236}">
                  <a16:creationId xmlns:a16="http://schemas.microsoft.com/office/drawing/2014/main" id="{EB076106-9A34-730E-E3D3-8E6D73711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중식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512423-2216-D529-FF07-BDCE02D40FF0}"/>
              </a:ext>
            </a:extLst>
          </p:cNvPr>
          <p:cNvGrpSpPr/>
          <p:nvPr/>
        </p:nvGrpSpPr>
        <p:grpSpPr>
          <a:xfrm>
            <a:off x="2281438" y="2585876"/>
            <a:ext cx="331340" cy="144463"/>
            <a:chOff x="1964034" y="3709173"/>
            <a:chExt cx="331340" cy="144463"/>
          </a:xfrm>
        </p:grpSpPr>
        <p:graphicFrame>
          <p:nvGraphicFramePr>
            <p:cNvPr id="29" name="개체 28">
              <a:extLst>
                <a:ext uri="{FF2B5EF4-FFF2-40B4-BE49-F238E27FC236}">
                  <a16:creationId xmlns:a16="http://schemas.microsoft.com/office/drawing/2014/main" id="{C7108EDE-33BD-248C-1209-8D5A3DA193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29" name="개체 28">
                          <a:extLst>
                            <a:ext uri="{FF2B5EF4-FFF2-40B4-BE49-F238E27FC236}">
                              <a16:creationId xmlns:a16="http://schemas.microsoft.com/office/drawing/2014/main" id="{48C718D7-129C-29D5-E5B6-D5DBAF0B4C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Rectangle 191">
              <a:extLst>
                <a:ext uri="{FF2B5EF4-FFF2-40B4-BE49-F238E27FC236}">
                  <a16:creationId xmlns:a16="http://schemas.microsoft.com/office/drawing/2014/main" id="{700F7AF6-9F23-A11F-9872-8BBA9E759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석식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F9C62D-ED3C-86D8-550F-C22946BE57AC}"/>
              </a:ext>
            </a:extLst>
          </p:cNvPr>
          <p:cNvGrpSpPr/>
          <p:nvPr/>
        </p:nvGrpSpPr>
        <p:grpSpPr>
          <a:xfrm>
            <a:off x="1230031" y="2807854"/>
            <a:ext cx="331340" cy="144463"/>
            <a:chOff x="1964034" y="3709173"/>
            <a:chExt cx="331340" cy="144463"/>
          </a:xfrm>
        </p:grpSpPr>
        <p:graphicFrame>
          <p:nvGraphicFramePr>
            <p:cNvPr id="32" name="개체 31">
              <a:extLst>
                <a:ext uri="{FF2B5EF4-FFF2-40B4-BE49-F238E27FC236}">
                  <a16:creationId xmlns:a16="http://schemas.microsoft.com/office/drawing/2014/main" id="{5FB9AA88-FAE5-E81B-C1C7-6FBAD82BB6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32" name="개체 31">
                          <a:extLst>
                            <a:ext uri="{FF2B5EF4-FFF2-40B4-BE49-F238E27FC236}">
                              <a16:creationId xmlns:a16="http://schemas.microsoft.com/office/drawing/2014/main" id="{64060075-DD63-3F61-097C-3C94BCC601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191">
              <a:extLst>
                <a:ext uri="{FF2B5EF4-FFF2-40B4-BE49-F238E27FC236}">
                  <a16:creationId xmlns:a16="http://schemas.microsoft.com/office/drawing/2014/main" id="{08CDF182-9587-6A69-6915-11284204E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조식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376CD4-9F99-5485-9A64-86CD06A0494A}"/>
              </a:ext>
            </a:extLst>
          </p:cNvPr>
          <p:cNvGrpSpPr/>
          <p:nvPr/>
        </p:nvGrpSpPr>
        <p:grpSpPr>
          <a:xfrm>
            <a:off x="1754150" y="2807854"/>
            <a:ext cx="331340" cy="144463"/>
            <a:chOff x="1964034" y="3709173"/>
            <a:chExt cx="331340" cy="144463"/>
          </a:xfrm>
        </p:grpSpPr>
        <p:graphicFrame>
          <p:nvGraphicFramePr>
            <p:cNvPr id="35" name="개체 34">
              <a:extLst>
                <a:ext uri="{FF2B5EF4-FFF2-40B4-BE49-F238E27FC236}">
                  <a16:creationId xmlns:a16="http://schemas.microsoft.com/office/drawing/2014/main" id="{147F046F-5695-104F-1EA3-37BAC7C70D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35" name="개체 34">
                          <a:extLst>
                            <a:ext uri="{FF2B5EF4-FFF2-40B4-BE49-F238E27FC236}">
                              <a16:creationId xmlns:a16="http://schemas.microsoft.com/office/drawing/2014/main" id="{1BDDF0AD-CB42-AF65-7C97-F3399703C3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ectangle 191">
              <a:extLst>
                <a:ext uri="{FF2B5EF4-FFF2-40B4-BE49-F238E27FC236}">
                  <a16:creationId xmlns:a16="http://schemas.microsoft.com/office/drawing/2014/main" id="{7267E058-F1E0-143D-6445-21AFF3BFB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중식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6D31D3-5A18-117B-579E-157344EAF831}"/>
              </a:ext>
            </a:extLst>
          </p:cNvPr>
          <p:cNvGrpSpPr/>
          <p:nvPr/>
        </p:nvGrpSpPr>
        <p:grpSpPr>
          <a:xfrm>
            <a:off x="2281438" y="2807854"/>
            <a:ext cx="331340" cy="144463"/>
            <a:chOff x="1964034" y="3709173"/>
            <a:chExt cx="331340" cy="144463"/>
          </a:xfrm>
        </p:grpSpPr>
        <p:graphicFrame>
          <p:nvGraphicFramePr>
            <p:cNvPr id="40" name="개체 39">
              <a:extLst>
                <a:ext uri="{FF2B5EF4-FFF2-40B4-BE49-F238E27FC236}">
                  <a16:creationId xmlns:a16="http://schemas.microsoft.com/office/drawing/2014/main" id="{99EAE017-F6A2-5473-1FC6-2FD11C0929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40" name="개체 39">
                          <a:extLst>
                            <a:ext uri="{FF2B5EF4-FFF2-40B4-BE49-F238E27FC236}">
                              <a16:creationId xmlns:a16="http://schemas.microsoft.com/office/drawing/2014/main" id="{8C0CE840-9078-C54A-DB26-CD076A51A4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191">
              <a:extLst>
                <a:ext uri="{FF2B5EF4-FFF2-40B4-BE49-F238E27FC236}">
                  <a16:creationId xmlns:a16="http://schemas.microsoft.com/office/drawing/2014/main" id="{B04F9125-66BA-2CE1-AAA4-9558554B2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석식</a:t>
              </a:r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524FDA28-387E-3AAB-4C5F-0216383823E5}"/>
              </a:ext>
            </a:extLst>
          </p:cNvPr>
          <p:cNvSpPr>
            <a:spLocks noChangeAspect="1"/>
          </p:cNvSpPr>
          <p:nvPr/>
        </p:nvSpPr>
        <p:spPr>
          <a:xfrm>
            <a:off x="93100" y="199085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BD0476C-66D7-764D-7AA1-638E055EC9ED}"/>
              </a:ext>
            </a:extLst>
          </p:cNvPr>
          <p:cNvSpPr>
            <a:spLocks noChangeAspect="1"/>
          </p:cNvSpPr>
          <p:nvPr/>
        </p:nvSpPr>
        <p:spPr>
          <a:xfrm>
            <a:off x="5301814" y="310082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FE03C-6D25-FC0A-D1D3-BABE43AB4582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식당정보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019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0B00-33A4-591D-CABE-340F7971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9A237183-F52C-1AB9-BE1B-53469E0E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36428"/>
              </p:ext>
            </p:extLst>
          </p:nvPr>
        </p:nvGraphicFramePr>
        <p:xfrm>
          <a:off x="6969418" y="2574152"/>
          <a:ext cx="2771482" cy="380113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시설예약이 가능한 층별 탭 메뉴로 클릭 시 해당 층 조감도 및 시설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예약이 가능한 건물은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매래관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층이다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시설 예약 층별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화면이 보임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예약 시설 층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이용시간을 설정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예약 가능 실명 클릭 또는 조감도에서 실명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예약하기 목록에서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 완료 현황 조회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미설정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설정 후 클릭해 주세요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알림창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설정 후 클릭 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 예약완료 상태의 목록을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 예약가능 상태의 목록 표시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에약정보메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완료 목록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설정 시 예약상태 목록이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일자를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이용시간을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각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증별로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예약 가능한 실명을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실명의 호수를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69F32F1-6F9A-42AB-21E8-4C202F76A257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91DB68-37BC-5693-85B9-DD1579B14B53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A8EDFD-F62B-AC85-FF42-04BFAA2FC7E3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ED1EF6-2331-FC6C-0145-2964A9617D3B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400B65C-1861-BA9D-14A6-B652F09FC274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FC627C-A93B-9FD4-FB3E-036F8CE54FE1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AB1DB-6A60-231A-F914-411E04372ACD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4A7D5C-E6D0-E83D-2972-04B00F5DD17C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5AF8E0-1312-46E7-1F60-FCA405AB12C9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D73EEA-1CC1-2FE7-9E97-E8E47053161E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A0DA66-A206-B902-B79A-376B1EA22224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B7D9C-B76D-FE43-5C9D-509BFFFC3C72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840E40-B63B-10DB-7950-54E58BB68E17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8A8AD5-50B0-D345-53EE-BA779FB40ED7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93044B-45F2-D04D-6C2E-310FB0ED8188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72CD-9E5B-F5D9-A73C-70BC03E29CB1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0616F3-3E44-1CF5-4A03-EB2D77183D57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C3FF73-A9A0-92EF-34EF-F9A5C05BE2F1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BAFF22-510C-5A21-D07E-C4017C99FDB7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2A479AAD-75C7-8D65-795C-97D4697A1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994649"/>
              </p:ext>
            </p:extLst>
          </p:nvPr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3361A1E6-FE38-337B-EFEF-D00E5E9BE680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BBCB5588-C655-3C42-2C72-A340646F0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05342"/>
              </p:ext>
            </p:extLst>
          </p:nvPr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55A4E89B-7297-975F-8C6D-5D9037A235F4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08B7FA-A980-38A0-3477-D28887D7C1EA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C339E73-F87C-82D3-DE38-3E24A3CE34EE}"/>
              </a:ext>
            </a:extLst>
          </p:cNvPr>
          <p:cNvSpPr>
            <a:spLocks noChangeAspect="1"/>
          </p:cNvSpPr>
          <p:nvPr/>
        </p:nvSpPr>
        <p:spPr>
          <a:xfrm>
            <a:off x="3782083" y="19657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6CC47D1-706C-6582-A05F-4B41D870AE23}"/>
              </a:ext>
            </a:extLst>
          </p:cNvPr>
          <p:cNvSpPr>
            <a:spLocks noChangeAspect="1"/>
          </p:cNvSpPr>
          <p:nvPr/>
        </p:nvSpPr>
        <p:spPr>
          <a:xfrm>
            <a:off x="100419" y="48077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4F0DD1A-E91A-EBF7-3C52-2448C811C3B8}"/>
              </a:ext>
            </a:extLst>
          </p:cNvPr>
          <p:cNvSpPr>
            <a:spLocks noChangeAspect="1"/>
          </p:cNvSpPr>
          <p:nvPr/>
        </p:nvSpPr>
        <p:spPr>
          <a:xfrm>
            <a:off x="100419" y="57539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0A49CC4-16D4-2BD8-51BF-2540FA082181}"/>
              </a:ext>
            </a:extLst>
          </p:cNvPr>
          <p:cNvSpPr>
            <a:spLocks noChangeAspect="1"/>
          </p:cNvSpPr>
          <p:nvPr/>
        </p:nvSpPr>
        <p:spPr>
          <a:xfrm>
            <a:off x="6019796" y="63535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90A7E6-605F-B357-9370-A5C87DA2A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6134" r="3477" b="13027"/>
          <a:stretch/>
        </p:blipFill>
        <p:spPr>
          <a:xfrm>
            <a:off x="1501180" y="2168860"/>
            <a:ext cx="5359993" cy="230686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D4D54F-AA6C-559D-DDE3-4D913CDBD836}"/>
              </a:ext>
            </a:extLst>
          </p:cNvPr>
          <p:cNvSpPr/>
          <p:nvPr/>
        </p:nvSpPr>
        <p:spPr>
          <a:xfrm>
            <a:off x="6111842" y="3995017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14FD85-72CB-83AA-7392-409E3A829173}"/>
              </a:ext>
            </a:extLst>
          </p:cNvPr>
          <p:cNvSpPr>
            <a:spLocks noChangeAspect="1"/>
          </p:cNvSpPr>
          <p:nvPr/>
        </p:nvSpPr>
        <p:spPr>
          <a:xfrm>
            <a:off x="2357325" y="25465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4FCD89C-CF90-EA21-D0FD-706CB6CC1D4F}"/>
              </a:ext>
            </a:extLst>
          </p:cNvPr>
          <p:cNvSpPr>
            <a:spLocks noChangeAspect="1"/>
          </p:cNvSpPr>
          <p:nvPr/>
        </p:nvSpPr>
        <p:spPr>
          <a:xfrm>
            <a:off x="6111842" y="3038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BDDFC1-A1BF-1AD6-2EFF-1B9DFDBABA36}"/>
              </a:ext>
            </a:extLst>
          </p:cNvPr>
          <p:cNvSpPr>
            <a:spLocks noChangeAspect="1"/>
          </p:cNvSpPr>
          <p:nvPr/>
        </p:nvSpPr>
        <p:spPr>
          <a:xfrm>
            <a:off x="5273657" y="36205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C3D16AB-CCB8-3C36-DCD9-B66043FB441F}"/>
              </a:ext>
            </a:extLst>
          </p:cNvPr>
          <p:cNvSpPr>
            <a:spLocks noChangeAspect="1"/>
          </p:cNvSpPr>
          <p:nvPr/>
        </p:nvSpPr>
        <p:spPr>
          <a:xfrm>
            <a:off x="4439481" y="403073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2">
            <a:extLst>
              <a:ext uri="{FF2B5EF4-FFF2-40B4-BE49-F238E27FC236}">
                <a16:creationId xmlns:a16="http://schemas.microsoft.com/office/drawing/2014/main" id="{EB983FB0-9DCD-9910-8A1B-99595D072928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H="1">
            <a:off x="2582875" y="2628597"/>
            <a:ext cx="2305147" cy="2212896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936B0A8E-CD3A-ADAA-55DD-EB1F944AE696}"/>
              </a:ext>
            </a:extLst>
          </p:cNvPr>
          <p:cNvSpPr>
            <a:spLocks noChangeAspect="1"/>
          </p:cNvSpPr>
          <p:nvPr/>
        </p:nvSpPr>
        <p:spPr>
          <a:xfrm>
            <a:off x="2593001" y="25824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27F1DA8-C675-AE1A-AD0A-0B46048D9649}"/>
              </a:ext>
            </a:extLst>
          </p:cNvPr>
          <p:cNvCxnSpPr/>
          <p:nvPr/>
        </p:nvCxnSpPr>
        <p:spPr>
          <a:xfrm>
            <a:off x="6573180" y="5278917"/>
            <a:ext cx="0" cy="541412"/>
          </a:xfrm>
          <a:prstGeom prst="straightConnector1">
            <a:avLst/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42">
            <a:extLst>
              <a:ext uri="{FF2B5EF4-FFF2-40B4-BE49-F238E27FC236}">
                <a16:creationId xmlns:a16="http://schemas.microsoft.com/office/drawing/2014/main" id="{A5055BB5-81F9-08D1-C2F2-4D5C06BB462B}"/>
              </a:ext>
            </a:extLst>
          </p:cNvPr>
          <p:cNvCxnSpPr>
            <a:cxnSpLocks/>
            <a:stCxn id="16" idx="0"/>
            <a:endCxn id="28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5827A44-F7DA-AA45-AD64-DB6DA7128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559784"/>
              </p:ext>
            </p:extLst>
          </p:nvPr>
        </p:nvGraphicFramePr>
        <p:xfrm>
          <a:off x="160789" y="2434018"/>
          <a:ext cx="12688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나눔홀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아람홀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서희홀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AE287E38-EE75-511C-B9BA-4E66866DF5CE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A3FCD7-CECB-F308-596B-0990D8151892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38AF4E08-6FED-CA00-4631-C6B2B937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9439FA-D9B7-89DC-A7DE-C73A232B7E1A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33999CB7-453B-230C-17B7-554D3730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ECC2145F-098E-0AF2-5ED3-F124FAB23883}"/>
              </a:ext>
            </a:extLst>
          </p:cNvPr>
          <p:cNvSpPr>
            <a:spLocks noChangeAspect="1"/>
          </p:cNvSpPr>
          <p:nvPr/>
        </p:nvSpPr>
        <p:spPr>
          <a:xfrm>
            <a:off x="88789" y="236137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1319C9F-9FD3-50DC-768A-777732AF702C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60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18987-4DD5-09CE-E009-C484DED8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E0D2FB0A-DF98-27F2-3914-3A3EBBB36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52220"/>
              </p:ext>
            </p:extLst>
          </p:nvPr>
        </p:nvGraphicFramePr>
        <p:xfrm>
          <a:off x="6969418" y="2574152"/>
          <a:ext cx="2771482" cy="37203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이용시간에 예약이 완료된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예약하기 목록에 예약완료 정보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이용시간에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상태로 실명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예약하기 목록에 예약가능 정보 표시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예약정보 목록에 예약완료 정보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시설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일자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조감도에서 실명 클릭 시 보이는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일자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설정 후 실명 클릭 시 보이는 예약 일자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시설 이용시간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조감도에서 실명 클릭 시 보이는 이용시간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설정 후 실명 클릭 시 보이는 이용시간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층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실명의 구분을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구분은 시설관리 정보 기준 해당 실명의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구분값을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74081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E40B2F8-992B-8019-D385-9A9960C2DB28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579A5E-8816-EEAB-C720-9691B2260806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15ACE9B-50E7-2A6B-8661-1840ADB3FBDF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38B9BE7-CB32-4D9D-2603-DB511D8249B2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7282509-99AD-80B2-091D-46DF9F3C2A7A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FC5196-73FA-EF22-FB8C-B08ED6EEAF66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5C67D7-A144-C5D9-8714-6DA75F2D68BF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20BBE7-1616-0B98-8510-F453C8BAB6D5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A8D0BE-C735-DA67-FC6D-3BE98C1D369F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A9C572-CBFB-6F76-A519-2E8BC6FA779D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F7D24B-9962-7710-958C-726677354D95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04CE92-7642-2B0E-06C5-293B43CBA3F0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2D583C-86C1-7031-2E90-C51690D7197E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BD4C85-55E9-08C3-0C88-E105DD932BBE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CD4C4-4EFE-A85A-2AD9-27BDBD680209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D00786-EBEF-CB14-B54D-ED7DCCD00BA4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1FFDE3-19CE-44E7-834E-D43D9B62F705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CF87A-09E5-CABA-D488-14830A2BB01B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87E8BE-DA4A-706F-5924-CD1F10F5AAC7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10B4C3A-1277-56E7-613B-233E479CEC38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733CC5-AC13-B206-A6F5-5135F3ECEF8B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F549F34B-AD2C-F08B-7425-1E5C08E1F955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ADC5C1-876B-9B14-64C7-456C460B2A72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3C1170-DDC4-4E5C-A4CF-5F063CE5761A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436E949-329A-4C2F-B691-E601676D6CA4}"/>
              </a:ext>
            </a:extLst>
          </p:cNvPr>
          <p:cNvSpPr>
            <a:spLocks noChangeAspect="1"/>
          </p:cNvSpPr>
          <p:nvPr/>
        </p:nvSpPr>
        <p:spPr>
          <a:xfrm>
            <a:off x="3782083" y="19657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FC12CF5-0B4A-D4E3-1F29-CF9C8EB87FF2}"/>
              </a:ext>
            </a:extLst>
          </p:cNvPr>
          <p:cNvSpPr>
            <a:spLocks noChangeAspect="1"/>
          </p:cNvSpPr>
          <p:nvPr/>
        </p:nvSpPr>
        <p:spPr>
          <a:xfrm>
            <a:off x="100419" y="48077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6B2085-10DB-9571-4398-31823E2C3657}"/>
              </a:ext>
            </a:extLst>
          </p:cNvPr>
          <p:cNvSpPr>
            <a:spLocks noChangeAspect="1"/>
          </p:cNvSpPr>
          <p:nvPr/>
        </p:nvSpPr>
        <p:spPr>
          <a:xfrm>
            <a:off x="100419" y="57539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F42159-8EB7-F17D-54D4-23CA90E29C92}"/>
              </a:ext>
            </a:extLst>
          </p:cNvPr>
          <p:cNvSpPr>
            <a:spLocks noChangeAspect="1"/>
          </p:cNvSpPr>
          <p:nvPr/>
        </p:nvSpPr>
        <p:spPr>
          <a:xfrm>
            <a:off x="6019796" y="63535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775D2B-621A-4834-26DF-3684C02F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6134" r="3477" b="13027"/>
          <a:stretch/>
        </p:blipFill>
        <p:spPr>
          <a:xfrm>
            <a:off x="1501180" y="2168860"/>
            <a:ext cx="5359993" cy="230686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10F709-58C0-7F8B-A1F0-808127B86F7D}"/>
              </a:ext>
            </a:extLst>
          </p:cNvPr>
          <p:cNvSpPr/>
          <p:nvPr/>
        </p:nvSpPr>
        <p:spPr>
          <a:xfrm>
            <a:off x="6111842" y="3995017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8CCEA3F-A2F7-CE8F-351A-EB0623D41096}"/>
              </a:ext>
            </a:extLst>
          </p:cNvPr>
          <p:cNvSpPr>
            <a:spLocks noChangeAspect="1"/>
          </p:cNvSpPr>
          <p:nvPr/>
        </p:nvSpPr>
        <p:spPr>
          <a:xfrm>
            <a:off x="2357325" y="25465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59DA42D-D5DE-352E-6D9D-B1B63DB09C19}"/>
              </a:ext>
            </a:extLst>
          </p:cNvPr>
          <p:cNvSpPr>
            <a:spLocks noChangeAspect="1"/>
          </p:cNvSpPr>
          <p:nvPr/>
        </p:nvSpPr>
        <p:spPr>
          <a:xfrm>
            <a:off x="6111842" y="3038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DE421E3-0A09-A998-7967-1E516E87B3FA}"/>
              </a:ext>
            </a:extLst>
          </p:cNvPr>
          <p:cNvSpPr>
            <a:spLocks noChangeAspect="1"/>
          </p:cNvSpPr>
          <p:nvPr/>
        </p:nvSpPr>
        <p:spPr>
          <a:xfrm>
            <a:off x="5273657" y="36205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738137-DFE4-724E-A6FE-C8DEBA0EEE16}"/>
              </a:ext>
            </a:extLst>
          </p:cNvPr>
          <p:cNvSpPr>
            <a:spLocks noChangeAspect="1"/>
          </p:cNvSpPr>
          <p:nvPr/>
        </p:nvSpPr>
        <p:spPr>
          <a:xfrm>
            <a:off x="4439481" y="403073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2">
            <a:extLst>
              <a:ext uri="{FF2B5EF4-FFF2-40B4-BE49-F238E27FC236}">
                <a16:creationId xmlns:a16="http://schemas.microsoft.com/office/drawing/2014/main" id="{BBF2CF17-390C-BCD7-C4AA-91B25F895B46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H="1">
            <a:off x="2582875" y="2628597"/>
            <a:ext cx="2305147" cy="2212896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03F9DC87-FF99-AA44-434B-545B1C284D88}"/>
              </a:ext>
            </a:extLst>
          </p:cNvPr>
          <p:cNvSpPr>
            <a:spLocks noChangeAspect="1"/>
          </p:cNvSpPr>
          <p:nvPr/>
        </p:nvSpPr>
        <p:spPr>
          <a:xfrm>
            <a:off x="2593001" y="25824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14B28E-AEBA-563F-F418-A597963CB8DD}"/>
              </a:ext>
            </a:extLst>
          </p:cNvPr>
          <p:cNvCxnSpPr/>
          <p:nvPr/>
        </p:nvCxnSpPr>
        <p:spPr>
          <a:xfrm>
            <a:off x="6573180" y="5278917"/>
            <a:ext cx="0" cy="541412"/>
          </a:xfrm>
          <a:prstGeom prst="straightConnector1">
            <a:avLst/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42">
            <a:extLst>
              <a:ext uri="{FF2B5EF4-FFF2-40B4-BE49-F238E27FC236}">
                <a16:creationId xmlns:a16="http://schemas.microsoft.com/office/drawing/2014/main" id="{BC1AADFE-3B8F-32B5-5711-B2A7E62F80EF}"/>
              </a:ext>
            </a:extLst>
          </p:cNvPr>
          <p:cNvCxnSpPr>
            <a:cxnSpLocks/>
            <a:stCxn id="16" idx="0"/>
            <a:endCxn id="28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C040006-2998-859F-F3E5-F47C0FA5AB3D}"/>
              </a:ext>
            </a:extLst>
          </p:cNvPr>
          <p:cNvGraphicFramePr>
            <a:graphicFrameLocks noGrp="1"/>
          </p:cNvGraphicFramePr>
          <p:nvPr/>
        </p:nvGraphicFramePr>
        <p:xfrm>
          <a:off x="160789" y="2434018"/>
          <a:ext cx="12688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나눔홀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아람홀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서희홀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E94DE1A5-C1DD-66F3-D4C6-D3A0B2897D1D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6D3DE9-D605-E0EB-0EC3-7B63E9A601DF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99DBD8F6-9CDD-06B5-C0E2-5F1CEBF2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4DE29B-5F83-D46B-E4F7-88B48BDDD5BD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3BC1BF14-CE75-FB51-25F3-9D94DF88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07BF35FE-2DB4-986B-20A3-AD6A9FC05235}"/>
              </a:ext>
            </a:extLst>
          </p:cNvPr>
          <p:cNvSpPr>
            <a:spLocks noChangeAspect="1"/>
          </p:cNvSpPr>
          <p:nvPr/>
        </p:nvSpPr>
        <p:spPr>
          <a:xfrm>
            <a:off x="88789" y="236137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1DA0AA1-946C-7172-8CD0-78068DCB7C30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995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70EC-0632-C8B2-526E-42E6AC523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20DBD271-6797-A9B3-02A2-EBF97D9F4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71680"/>
              </p:ext>
            </p:extLst>
          </p:nvPr>
        </p:nvGraphicFramePr>
        <p:xfrm>
          <a:off x="6969418" y="2574152"/>
          <a:ext cx="2771482" cy="38879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실명을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실명의 호수를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시설관리에 등록된 해당 시설의 호수 기준으로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에약상태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시설이 예약가능 상태일 경우 해당 상태를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시설이 예약완료 상태일 경우 해당 상태를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시설이 예약가능 상태일 경우 버튼이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예약이 완료 되었습니다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표시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 정보 목록에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예약불가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번에서 선택한 시설이 예약완료 상태일 경우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예약이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740815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클릭하여 예약완료한 시설 예약 일자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클릭하여 예약완료한 시설 예약 이용시간을 표시하며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상세 이용시간을 시간표관리 정보 기준으로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클릭하여 예약완료한 시설의 건물명을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클릭하여 예약완료한 시설의 층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클릭하여 예약완료한 시설의 구분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79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C307B07-E98B-F47D-66B0-1DBCF0A09A91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FADC39-B432-CE90-E4CD-7E2507956CBD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67E670E-5684-1766-62CB-6227712510DA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DC245C-205E-D9D7-AC1F-0544AEEF085C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D52DE92-8783-DAFA-3154-78E16F7B02DB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6F9713-D807-3FF4-5B6B-1C6BFDB612F5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C27A84-11B3-AE45-F2FA-6D51AA198122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065F08-6995-5676-8996-EC36B1BC3827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FDEF8B-AA5C-A769-CE0F-CC40F8B78E84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94B53E-D1F8-C401-3584-B1A355E786D2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528047-0500-FC58-36E7-0FDEEFAA9BD3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7533-1AEA-F457-568D-57D3F1B29C8E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5139C8-2431-1B39-A157-445E48884170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B959B8-996E-5732-BCBA-11DC5BC8004B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26AC1E-BC5A-32CF-833A-FBC88B95CEA6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F31E7C-0BAE-BD8F-67AD-6F16C065C4C6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FD3CFC-A405-C2AA-E783-5BC42EBB823A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488EB7-3C0D-C151-6069-E3B8C8D00A91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E3EDD2E-8D5D-4066-A163-B9708246D4E5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42D423A-46D4-6581-FAE7-12DCE5B71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486757"/>
              </p:ext>
            </p:extLst>
          </p:nvPr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예약불가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BF4D2D00-347F-EA89-8B45-451F48D51A11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E1C5C9-EAF7-DC75-1303-DCEFD5CB3CCC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0E3936-A59C-C461-63C5-12A9A9CFDA22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CF477DA-6359-78EB-D6A8-4E7BF873F631}"/>
              </a:ext>
            </a:extLst>
          </p:cNvPr>
          <p:cNvSpPr>
            <a:spLocks noChangeAspect="1"/>
          </p:cNvSpPr>
          <p:nvPr/>
        </p:nvSpPr>
        <p:spPr>
          <a:xfrm>
            <a:off x="3782083" y="19657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8C960C1-157D-7451-49F8-BB0352D9ED0E}"/>
              </a:ext>
            </a:extLst>
          </p:cNvPr>
          <p:cNvSpPr>
            <a:spLocks noChangeAspect="1"/>
          </p:cNvSpPr>
          <p:nvPr/>
        </p:nvSpPr>
        <p:spPr>
          <a:xfrm>
            <a:off x="100419" y="48077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F0FA98E-F5BD-405E-65C7-C3384C66095D}"/>
              </a:ext>
            </a:extLst>
          </p:cNvPr>
          <p:cNvSpPr>
            <a:spLocks noChangeAspect="1"/>
          </p:cNvSpPr>
          <p:nvPr/>
        </p:nvSpPr>
        <p:spPr>
          <a:xfrm>
            <a:off x="100419" y="57539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3D6DE68-BC78-E553-3C98-DF1D1A24F382}"/>
              </a:ext>
            </a:extLst>
          </p:cNvPr>
          <p:cNvSpPr>
            <a:spLocks noChangeAspect="1"/>
          </p:cNvSpPr>
          <p:nvPr/>
        </p:nvSpPr>
        <p:spPr>
          <a:xfrm>
            <a:off x="6019796" y="63535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09D53A-2A45-A381-78FE-57E984A3B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6134" r="3477" b="13027"/>
          <a:stretch/>
        </p:blipFill>
        <p:spPr>
          <a:xfrm>
            <a:off x="1501180" y="2168860"/>
            <a:ext cx="5359993" cy="230686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0DDE5B-C2D1-E5A8-1D35-C6FE056021C2}"/>
              </a:ext>
            </a:extLst>
          </p:cNvPr>
          <p:cNvSpPr/>
          <p:nvPr/>
        </p:nvSpPr>
        <p:spPr>
          <a:xfrm>
            <a:off x="6111842" y="3995017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FF8AD65-310D-F526-E453-A507CB799C9B}"/>
              </a:ext>
            </a:extLst>
          </p:cNvPr>
          <p:cNvSpPr>
            <a:spLocks noChangeAspect="1"/>
          </p:cNvSpPr>
          <p:nvPr/>
        </p:nvSpPr>
        <p:spPr>
          <a:xfrm>
            <a:off x="2357325" y="25465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7DF71D-1E0B-BAFC-0D27-29D22D8F5F63}"/>
              </a:ext>
            </a:extLst>
          </p:cNvPr>
          <p:cNvSpPr>
            <a:spLocks noChangeAspect="1"/>
          </p:cNvSpPr>
          <p:nvPr/>
        </p:nvSpPr>
        <p:spPr>
          <a:xfrm>
            <a:off x="6111842" y="3038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0495005-6982-7D7E-9BDB-E5E4808583F5}"/>
              </a:ext>
            </a:extLst>
          </p:cNvPr>
          <p:cNvSpPr>
            <a:spLocks noChangeAspect="1"/>
          </p:cNvSpPr>
          <p:nvPr/>
        </p:nvSpPr>
        <p:spPr>
          <a:xfrm>
            <a:off x="5273657" y="36205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47831EE-CD13-4B7A-56C6-79AEA5328BBC}"/>
              </a:ext>
            </a:extLst>
          </p:cNvPr>
          <p:cNvSpPr>
            <a:spLocks noChangeAspect="1"/>
          </p:cNvSpPr>
          <p:nvPr/>
        </p:nvSpPr>
        <p:spPr>
          <a:xfrm>
            <a:off x="4439481" y="403073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2">
            <a:extLst>
              <a:ext uri="{FF2B5EF4-FFF2-40B4-BE49-F238E27FC236}">
                <a16:creationId xmlns:a16="http://schemas.microsoft.com/office/drawing/2014/main" id="{06F81E9C-AB80-E2B2-CAD5-07697DE0DE3A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H="1">
            <a:off x="2582875" y="2628597"/>
            <a:ext cx="2305147" cy="2212896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CD96142-9484-F616-466A-DE3E8DBD503F}"/>
              </a:ext>
            </a:extLst>
          </p:cNvPr>
          <p:cNvSpPr>
            <a:spLocks noChangeAspect="1"/>
          </p:cNvSpPr>
          <p:nvPr/>
        </p:nvSpPr>
        <p:spPr>
          <a:xfrm>
            <a:off x="2593001" y="25824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꺾인 연결선 42">
            <a:extLst>
              <a:ext uri="{FF2B5EF4-FFF2-40B4-BE49-F238E27FC236}">
                <a16:creationId xmlns:a16="http://schemas.microsoft.com/office/drawing/2014/main" id="{E9F8BFAD-1BBC-A94C-771B-24BEC275A46A}"/>
              </a:ext>
            </a:extLst>
          </p:cNvPr>
          <p:cNvCxnSpPr>
            <a:cxnSpLocks/>
            <a:stCxn id="16" idx="0"/>
            <a:endCxn id="28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E32FF34-CF17-2300-B987-D4CBDE821780}"/>
              </a:ext>
            </a:extLst>
          </p:cNvPr>
          <p:cNvGraphicFramePr>
            <a:graphicFrameLocks noGrp="1"/>
          </p:cNvGraphicFramePr>
          <p:nvPr/>
        </p:nvGraphicFramePr>
        <p:xfrm>
          <a:off x="160789" y="2434018"/>
          <a:ext cx="12688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나눔홀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아람홀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서희홀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718F1E8D-924C-BE6F-99D6-4108D689FD06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2BAEC6-28AC-28FE-7FA7-2E5E8BC7E93C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0A895019-FFE7-5220-DF5B-DC5E514E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0A7883-883C-3FFD-96FB-283D813A6FDA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331406CB-65F5-58B8-0DAB-4F2C9B19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0A0F5B8-0601-C5A0-E3CF-215E99350DD4}"/>
              </a:ext>
            </a:extLst>
          </p:cNvPr>
          <p:cNvSpPr>
            <a:spLocks noChangeAspect="1"/>
          </p:cNvSpPr>
          <p:nvPr/>
        </p:nvSpPr>
        <p:spPr>
          <a:xfrm>
            <a:off x="88789" y="236137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2E9A8A4-0BB3-AFD9-CEC0-4634D2318AEE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39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40DAB-70AE-A6EB-582E-9227B37F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8653E302-DD58-F082-91C3-33ED3385F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3532"/>
              </p:ext>
            </p:extLst>
          </p:nvPr>
        </p:nvGraphicFramePr>
        <p:xfrm>
          <a:off x="6969418" y="2574152"/>
          <a:ext cx="2771482" cy="198581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클릭하여 예약완료한 시설의 실명을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클릭하여 예약완료한 시설의 호수를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알림창에서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에약취소가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완료되어 목록에서 해당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삭제 처리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:  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예약을 취소 하시겠습니까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?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 하시려면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를 클릭 하시고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에약취소를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하지 않을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버튼을 클릭해 주세요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79002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3313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CB67043-9771-D4E4-92CB-09BDAA888124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75D591-CE65-FBC9-5B86-01B0C51E2070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1DAC448-D799-7ADA-7DDD-04A72D224A14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EAA6B2-6BD9-E60D-A619-A1EEF40D8761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1F3227E-7026-2D4A-C34A-362AA24FC09E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0FFF73-86AB-3EEF-62B1-06B75A49AF90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E3FE9E-2B8D-4E1E-C400-FA93FA6522B5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C8E8A2-83F5-8662-2728-750BD1ADC191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BD2F6D-E906-FA8F-9AD7-79E0FFEB5F44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B1DA89-D3AB-D57F-A0EA-83C87185B292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F9DBDF-C2EE-1886-0D19-92EB411FF875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ED4533-70C0-E168-0C98-B3FF55613273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48D38B-736B-7624-05AC-7E13964B112F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3ED67B-78CB-2367-94CF-48F66187F3E9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6DBE7B-7FF2-959F-BD72-CBBA601E4B9A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2A4EB5-2D9B-65C7-D903-6DD723693B33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27DC8-223D-1D80-574B-29DAFBB0EC25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293C54-E902-023F-1723-33F27DFBA627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11067C-6D00-95B0-D25B-F6ED8F44556A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55D6D16-25AC-33F3-FACE-01C55CA60766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예약불가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3BD407C9-5DEA-93CE-82D7-69C041A3552F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91E6D4-6A30-D51A-EE97-7F8FA70470C4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5BD4A4A-2946-C9EE-CA46-1490C642A89C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5CB53F4-ED3E-2083-CFB2-561BEC05F198}"/>
              </a:ext>
            </a:extLst>
          </p:cNvPr>
          <p:cNvSpPr>
            <a:spLocks noChangeAspect="1"/>
          </p:cNvSpPr>
          <p:nvPr/>
        </p:nvSpPr>
        <p:spPr>
          <a:xfrm>
            <a:off x="3782083" y="19657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6E3B6F3-8514-A51C-04C9-4DBD7989EB8A}"/>
              </a:ext>
            </a:extLst>
          </p:cNvPr>
          <p:cNvSpPr>
            <a:spLocks noChangeAspect="1"/>
          </p:cNvSpPr>
          <p:nvPr/>
        </p:nvSpPr>
        <p:spPr>
          <a:xfrm>
            <a:off x="100419" y="48077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8322F96-9FE4-85D2-4EC4-06938BA313EF}"/>
              </a:ext>
            </a:extLst>
          </p:cNvPr>
          <p:cNvSpPr>
            <a:spLocks noChangeAspect="1"/>
          </p:cNvSpPr>
          <p:nvPr/>
        </p:nvSpPr>
        <p:spPr>
          <a:xfrm>
            <a:off x="100419" y="57539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9FBB4F7-E7F2-CAB5-871C-831C52409DFA}"/>
              </a:ext>
            </a:extLst>
          </p:cNvPr>
          <p:cNvSpPr>
            <a:spLocks noChangeAspect="1"/>
          </p:cNvSpPr>
          <p:nvPr/>
        </p:nvSpPr>
        <p:spPr>
          <a:xfrm>
            <a:off x="6019796" y="63535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CFF7BD-F143-FDC3-346B-94D491D8F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6134" r="3477" b="13027"/>
          <a:stretch/>
        </p:blipFill>
        <p:spPr>
          <a:xfrm>
            <a:off x="1501180" y="2168860"/>
            <a:ext cx="5359993" cy="230686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F0C3C8-720F-63DC-6123-7D8BDFE14F8C}"/>
              </a:ext>
            </a:extLst>
          </p:cNvPr>
          <p:cNvSpPr/>
          <p:nvPr/>
        </p:nvSpPr>
        <p:spPr>
          <a:xfrm>
            <a:off x="6111842" y="3995017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9DAA91-E63A-DE72-2D36-21DA31F99885}"/>
              </a:ext>
            </a:extLst>
          </p:cNvPr>
          <p:cNvSpPr>
            <a:spLocks noChangeAspect="1"/>
          </p:cNvSpPr>
          <p:nvPr/>
        </p:nvSpPr>
        <p:spPr>
          <a:xfrm>
            <a:off x="2357325" y="25465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086BE91-0834-EBA1-AF53-D514CBE46965}"/>
              </a:ext>
            </a:extLst>
          </p:cNvPr>
          <p:cNvSpPr>
            <a:spLocks noChangeAspect="1"/>
          </p:cNvSpPr>
          <p:nvPr/>
        </p:nvSpPr>
        <p:spPr>
          <a:xfrm>
            <a:off x="6111842" y="3038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765A388-B490-3FE8-A80A-D88D22680F82}"/>
              </a:ext>
            </a:extLst>
          </p:cNvPr>
          <p:cNvSpPr>
            <a:spLocks noChangeAspect="1"/>
          </p:cNvSpPr>
          <p:nvPr/>
        </p:nvSpPr>
        <p:spPr>
          <a:xfrm>
            <a:off x="5273657" y="36205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FE55BFA-6DFC-69F0-4642-099E0669B000}"/>
              </a:ext>
            </a:extLst>
          </p:cNvPr>
          <p:cNvSpPr>
            <a:spLocks noChangeAspect="1"/>
          </p:cNvSpPr>
          <p:nvPr/>
        </p:nvSpPr>
        <p:spPr>
          <a:xfrm>
            <a:off x="4439481" y="403073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2">
            <a:extLst>
              <a:ext uri="{FF2B5EF4-FFF2-40B4-BE49-F238E27FC236}">
                <a16:creationId xmlns:a16="http://schemas.microsoft.com/office/drawing/2014/main" id="{DE26F793-0753-245D-BA2F-8096F407CB2C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H="1">
            <a:off x="2582875" y="2628597"/>
            <a:ext cx="2305147" cy="2212896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9D147B2D-9D81-A9BA-02FC-9F1CCB5AC440}"/>
              </a:ext>
            </a:extLst>
          </p:cNvPr>
          <p:cNvSpPr>
            <a:spLocks noChangeAspect="1"/>
          </p:cNvSpPr>
          <p:nvPr/>
        </p:nvSpPr>
        <p:spPr>
          <a:xfrm>
            <a:off x="2593001" y="25824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꺾인 연결선 42">
            <a:extLst>
              <a:ext uri="{FF2B5EF4-FFF2-40B4-BE49-F238E27FC236}">
                <a16:creationId xmlns:a16="http://schemas.microsoft.com/office/drawing/2014/main" id="{42882B91-A5DA-1BBD-DE61-9E0C5926BF59}"/>
              </a:ext>
            </a:extLst>
          </p:cNvPr>
          <p:cNvCxnSpPr>
            <a:cxnSpLocks/>
            <a:stCxn id="16" idx="0"/>
            <a:endCxn id="28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D8D37F-51FF-3662-1662-76835B008294}"/>
              </a:ext>
            </a:extLst>
          </p:cNvPr>
          <p:cNvGraphicFramePr>
            <a:graphicFrameLocks noGrp="1"/>
          </p:cNvGraphicFramePr>
          <p:nvPr/>
        </p:nvGraphicFramePr>
        <p:xfrm>
          <a:off x="160789" y="2434018"/>
          <a:ext cx="12688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나눔홀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아람홀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서희홀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02CFCF0B-714D-306D-7E92-4AFBADBAE753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E12C8F-E174-5DF5-97F9-6041438CA15D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4F09334D-99BE-0C38-FB51-8F711DBF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E40915-69A4-76A1-CF1D-360BC1E8C022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3255DF22-904F-02E2-DBF2-0CA8E340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6493BED-28E3-9A5D-7FBF-A4670DBCE0D6}"/>
              </a:ext>
            </a:extLst>
          </p:cNvPr>
          <p:cNvSpPr>
            <a:spLocks noChangeAspect="1"/>
          </p:cNvSpPr>
          <p:nvPr/>
        </p:nvSpPr>
        <p:spPr>
          <a:xfrm>
            <a:off x="88789" y="236137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6C67BFE-BFD1-1BA0-45F2-967EA47F698B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966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745F2-6AE8-3997-EE5D-A2EA6B939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D08E58C-E422-F909-3E32-A8AA4813B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7" r="3477" b="850"/>
          <a:stretch/>
        </p:blipFill>
        <p:spPr>
          <a:xfrm>
            <a:off x="2341159" y="2197498"/>
            <a:ext cx="4529540" cy="2404902"/>
          </a:xfrm>
          <a:prstGeom prst="rect">
            <a:avLst/>
          </a:prstGeom>
        </p:spPr>
      </p:pic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CAA6E82-0A39-A95F-761C-72928EEB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55308"/>
              </p:ext>
            </p:extLst>
          </p:nvPr>
        </p:nvGraphicFramePr>
        <p:xfrm>
          <a:off x="6969418" y="2574152"/>
          <a:ext cx="2771482" cy="3237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BB93DCF-618C-D344-6E51-0848E928591E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B60ED2-5AC4-5C18-0D78-303630807743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(5/8)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B16146F-1DEC-D033-68C6-CEC4B08DEA23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9CBE94-6046-AF66-D766-2F8182A83632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34FBA02-532D-BFA3-96EE-F46A2B0DB7C1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C6D64B-064D-B5B3-ACAF-FE2897096A8D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B1F04F-941B-BDDC-ADD5-0673279A2E62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63894F-143D-3B3B-4CD8-A24AB3FEB561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BAC5B4-3C63-7F7D-3009-722657CA6D8E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3ECE4E-6437-0FE1-CCED-C913057673D8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865D69-620B-F3EF-DE11-C92E55969AD9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3876D2-A356-3232-A598-6E3909544C6E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062FA-E20D-4767-F703-7086C5FE2006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10A2D3-F6A3-100A-7F94-C11B5421211F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0B0EA5-4B2B-2419-A9F7-870B9F26DAAA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CABFD8-AA84-421F-DC50-A8944F396FA6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EAC7FE-17D2-C383-C91D-D0B6558A05A7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371477-AD37-43A2-3069-CF9C90F5C724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57308C-3375-5EBD-1A85-42A131F1C121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C9727E7-BFFB-8860-56FE-F01A85438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04858"/>
              </p:ext>
            </p:extLst>
          </p:nvPr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특별실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도서실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8CEEA5-1916-08D1-6DD5-B43616B079A5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4AD3427-7C45-C7B1-CA47-EEF0EFA4ED33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C3C9EB-ABE5-39B6-9300-8A58DAD28158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6DA4E5-FCBC-2822-1AB9-E30785BDA4DE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8B85E4-E208-0A5C-C565-2A62E64F378E}"/>
              </a:ext>
            </a:extLst>
          </p:cNvPr>
          <p:cNvSpPr/>
          <p:nvPr/>
        </p:nvSpPr>
        <p:spPr>
          <a:xfrm>
            <a:off x="3070012" y="2838846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645743-A755-F63C-7FD5-9DC815EEED3E}"/>
              </a:ext>
            </a:extLst>
          </p:cNvPr>
          <p:cNvSpPr/>
          <p:nvPr/>
        </p:nvSpPr>
        <p:spPr>
          <a:xfrm>
            <a:off x="4103829" y="3375139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94097-7413-2D0D-4C91-6A36708C191D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78F3A-9AB3-7D6B-8F4A-8E33F6F3C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46794"/>
              </p:ext>
            </p:extLst>
          </p:nvPr>
        </p:nvGraphicFramePr>
        <p:xfrm>
          <a:off x="171643" y="2470895"/>
          <a:ext cx="126888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소통홀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컴퓨터실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도서실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C198B-7EF0-84FA-D8A4-7808A5FAA967}"/>
              </a:ext>
            </a:extLst>
          </p:cNvPr>
          <p:cNvSpPr/>
          <p:nvPr/>
        </p:nvSpPr>
        <p:spPr>
          <a:xfrm>
            <a:off x="4268127" y="4049039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cxnSp>
        <p:nvCxnSpPr>
          <p:cNvPr id="7" name="꺾인 연결선 42">
            <a:extLst>
              <a:ext uri="{FF2B5EF4-FFF2-40B4-BE49-F238E27FC236}">
                <a16:creationId xmlns:a16="http://schemas.microsoft.com/office/drawing/2014/main" id="{133C6721-E5BF-A59C-59E3-DA9EB4EF6489}"/>
              </a:ext>
            </a:extLst>
          </p:cNvPr>
          <p:cNvCxnSpPr>
            <a:cxnSpLocks/>
            <a:stCxn id="20" idx="0"/>
            <a:endCxn id="27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39BE700-9C61-6249-1422-67C010BCDA7E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733BB0-3FA5-4D2F-24DE-748791282CF5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AEFAFA0F-827F-CB9A-D569-B20AB851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AE3AC5-7AC3-2F92-AFB3-3AF3EE5E4E0E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35C46DB7-47DB-5B66-EBF5-960BF0D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8DB07C5-13BB-0195-2A7C-99DE406866CB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꺾인 연결선 42">
            <a:extLst>
              <a:ext uri="{FF2B5EF4-FFF2-40B4-BE49-F238E27FC236}">
                <a16:creationId xmlns:a16="http://schemas.microsoft.com/office/drawing/2014/main" id="{B678C62D-6A4D-3E89-7D3A-0C54EB8F5EDA}"/>
              </a:ext>
            </a:extLst>
          </p:cNvPr>
          <p:cNvCxnSpPr>
            <a:cxnSpLocks/>
            <a:stCxn id="30" idx="0"/>
          </p:cNvCxnSpPr>
          <p:nvPr/>
        </p:nvCxnSpPr>
        <p:spPr>
          <a:xfrm rot="16200000" flipH="1">
            <a:off x="3275503" y="2628598"/>
            <a:ext cx="2305147" cy="2212896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C488A843-47DF-5FDC-54FB-F69F6B675798}"/>
              </a:ext>
            </a:extLst>
          </p:cNvPr>
          <p:cNvSpPr>
            <a:spLocks noChangeAspect="1"/>
          </p:cNvSpPr>
          <p:nvPr/>
        </p:nvSpPr>
        <p:spPr>
          <a:xfrm>
            <a:off x="3285629" y="2582473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253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59A06-7EA2-2A84-32B8-EBEDD897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03C8297-8369-4774-DC18-43C31D36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" t="24082" r="3035" b="13004"/>
          <a:stretch/>
        </p:blipFill>
        <p:spPr>
          <a:xfrm>
            <a:off x="1552033" y="2204864"/>
            <a:ext cx="5309140" cy="236169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7FF41B1-F446-AA36-BC0A-915FDF49D692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617936-9CD8-AD62-ED3B-E68E8F6E23EB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(6/8)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ED0D0B1-7E5B-50F2-AF54-D557DB4F366D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203C8D-4D54-BD08-042F-2D514713F1B1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E98BA25-2E2E-7974-C522-A1A8DD48FC89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B55D43-30D4-319A-8CFC-498E59938FFB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DF43AC-F0D4-81A4-FEBD-7719B634ED1F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BA248-0F98-5B84-245E-80C23652B247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582236-DA31-9B60-AD78-0211D7A0D212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E906CF-2B60-7965-96DB-283B57DB08FD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26BD4D-D588-7C21-DF4E-863686B49F05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D10970-AC65-7D7B-FC88-7C0F93A94871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2547BF-B651-9D60-797E-8B56F6966573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391185-5712-FF66-8DE6-450B97AFFCDA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EC59DD-7923-A5D2-E516-D3F9F408D5FC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8C5BE3-A94C-DF69-8876-A979F7EB83A9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F48FF3-0CB0-B4FD-153E-C862AEB7A068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AA3AECA-FCCB-E7F9-0854-C34E590B776C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7C1A851D-88B7-A37A-1342-7F10B5B0C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8287"/>
              </p:ext>
            </p:extLst>
          </p:nvPr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강의실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AAF927-BC88-78F9-FD39-CA411BF154F4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EEEF7540-E458-83D7-D123-97D6022B1B93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853505-6857-7A1B-1CE3-7846A86F348E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F5EB21D-D7EA-8D86-C976-5170D70C0FDC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6E77EC-E064-35E7-9B8D-ABC86DE46FBE}"/>
              </a:ext>
            </a:extLst>
          </p:cNvPr>
          <p:cNvSpPr/>
          <p:nvPr/>
        </p:nvSpPr>
        <p:spPr>
          <a:xfrm>
            <a:off x="7141275" y="2959115"/>
            <a:ext cx="997068" cy="18312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대강의실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[415]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중강의실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[401]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[406]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[407]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[408]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[409]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토의실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[402]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토의실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[403]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토의실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[404]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토의실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[405]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토의실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[413]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토의실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[414]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컴퓨터실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[410]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컴퓨터실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[412]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8238B-872F-59A6-2A3B-F6B0597E0D96}"/>
              </a:ext>
            </a:extLst>
          </p:cNvPr>
          <p:cNvSpPr/>
          <p:nvPr/>
        </p:nvSpPr>
        <p:spPr>
          <a:xfrm>
            <a:off x="3148934" y="3862456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2AE5F7-402C-BB59-68C6-73AB8A32CFED}"/>
              </a:ext>
            </a:extLst>
          </p:cNvPr>
          <p:cNvSpPr/>
          <p:nvPr/>
        </p:nvSpPr>
        <p:spPr>
          <a:xfrm>
            <a:off x="4745835" y="3874751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CD5834-5130-721D-FBB0-E13E4917DA73}"/>
              </a:ext>
            </a:extLst>
          </p:cNvPr>
          <p:cNvSpPr/>
          <p:nvPr/>
        </p:nvSpPr>
        <p:spPr>
          <a:xfrm>
            <a:off x="5764500" y="4400302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DFA985-AF96-8134-4356-4D25631925DB}"/>
              </a:ext>
            </a:extLst>
          </p:cNvPr>
          <p:cNvSpPr/>
          <p:nvPr/>
        </p:nvSpPr>
        <p:spPr>
          <a:xfrm>
            <a:off x="5143728" y="3874751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81CD0D-45F6-7E98-D8CC-C312DDE8BA20}"/>
              </a:ext>
            </a:extLst>
          </p:cNvPr>
          <p:cNvSpPr/>
          <p:nvPr/>
        </p:nvSpPr>
        <p:spPr>
          <a:xfrm>
            <a:off x="3146309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62B97F-706A-9614-761D-B268926AC926}"/>
              </a:ext>
            </a:extLst>
          </p:cNvPr>
          <p:cNvSpPr/>
          <p:nvPr/>
        </p:nvSpPr>
        <p:spPr>
          <a:xfrm>
            <a:off x="3569097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D38F3D-646C-9271-8307-5377614920EA}"/>
              </a:ext>
            </a:extLst>
          </p:cNvPr>
          <p:cNvSpPr/>
          <p:nvPr/>
        </p:nvSpPr>
        <p:spPr>
          <a:xfrm>
            <a:off x="3991885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E97B8E-2C7D-7730-9CDD-827B100FC38B}"/>
              </a:ext>
            </a:extLst>
          </p:cNvPr>
          <p:cNvSpPr/>
          <p:nvPr/>
        </p:nvSpPr>
        <p:spPr>
          <a:xfrm>
            <a:off x="4496880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D29F203-3CDF-2A50-B6C9-4CC9FD511131}"/>
              </a:ext>
            </a:extLst>
          </p:cNvPr>
          <p:cNvSpPr/>
          <p:nvPr/>
        </p:nvSpPr>
        <p:spPr>
          <a:xfrm>
            <a:off x="4962666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EA01B7-A1EB-7480-26D7-483A6B7FB687}"/>
              </a:ext>
            </a:extLst>
          </p:cNvPr>
          <p:cNvSpPr/>
          <p:nvPr/>
        </p:nvSpPr>
        <p:spPr>
          <a:xfrm>
            <a:off x="5680599" y="3862456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Group 260">
            <a:extLst>
              <a:ext uri="{FF2B5EF4-FFF2-40B4-BE49-F238E27FC236}">
                <a16:creationId xmlns:a16="http://schemas.microsoft.com/office/drawing/2014/main" id="{77E84CAA-2E4A-B205-EEF0-4544D39AC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17913"/>
              </p:ext>
            </p:extLst>
          </p:nvPr>
        </p:nvGraphicFramePr>
        <p:xfrm>
          <a:off x="6969418" y="2574152"/>
          <a:ext cx="2771482" cy="3237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29F4213-F22A-9DD4-E764-8E148049DD2E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A5C4154-B2CD-2CD7-1092-D160D0ED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95190"/>
              </p:ext>
            </p:extLst>
          </p:nvPr>
        </p:nvGraphicFramePr>
        <p:xfrm>
          <a:off x="165100" y="2418703"/>
          <a:ext cx="1268880" cy="217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대강의실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415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중강의실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+mn-ea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+mn-ea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016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+mn-ea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72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토의실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34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+mn-ea"/>
                        </a:rPr>
                        <a:t>토의실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9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+mn-ea"/>
                        </a:rPr>
                        <a:t>토의실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404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72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776776"/>
                  </a:ext>
                </a:extLst>
              </a:tr>
            </a:tbl>
          </a:graphicData>
        </a:graphic>
      </p:graphicFrame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634B6D58-8D44-BD57-9EDC-D74FBF56C512}"/>
              </a:ext>
            </a:extLst>
          </p:cNvPr>
          <p:cNvCxnSpPr>
            <a:cxnSpLocks/>
            <a:stCxn id="22" idx="0"/>
            <a:endCxn id="27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0D66A24-9A15-6C06-2A63-BB2AFB78209A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524B3C-ACC1-F21E-BCFC-D5FAEBA5CCE6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A2AD58B5-4ED0-3E4A-7B76-A438C3C1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A4D6D0-D823-B342-A289-47E1EA2012F7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7A4DF128-BF6F-3989-DD47-071E6FDB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FD4E706-9021-EF1B-E001-E397D6544D99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꺾인 연결선 42">
            <a:extLst>
              <a:ext uri="{FF2B5EF4-FFF2-40B4-BE49-F238E27FC236}">
                <a16:creationId xmlns:a16="http://schemas.microsoft.com/office/drawing/2014/main" id="{3B428676-5083-E020-E4D1-B5C081105C60}"/>
              </a:ext>
            </a:extLst>
          </p:cNvPr>
          <p:cNvCxnSpPr>
            <a:cxnSpLocks/>
            <a:stCxn id="29" idx="0"/>
            <a:endCxn id="55" idx="0"/>
          </p:cNvCxnSpPr>
          <p:nvPr/>
        </p:nvCxnSpPr>
        <p:spPr>
          <a:xfrm rot="16200000" flipH="1" flipV="1">
            <a:off x="4020063" y="3088644"/>
            <a:ext cx="1292047" cy="2305902"/>
          </a:xfrm>
          <a:prstGeom prst="bentConnector3">
            <a:avLst>
              <a:gd name="adj1" fmla="val -17693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965FDD8-2E2C-355B-FA8F-204792C7B9F9}"/>
              </a:ext>
            </a:extLst>
          </p:cNvPr>
          <p:cNvSpPr>
            <a:spLocks noChangeAspect="1"/>
          </p:cNvSpPr>
          <p:nvPr/>
        </p:nvSpPr>
        <p:spPr>
          <a:xfrm>
            <a:off x="5783038" y="35955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42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질의사항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B9064-DF2A-8181-E182-B007FF79B2E8}"/>
              </a:ext>
            </a:extLst>
          </p:cNvPr>
          <p:cNvSpPr txBox="1"/>
          <p:nvPr/>
        </p:nvSpPr>
        <p:spPr>
          <a:xfrm>
            <a:off x="165100" y="1556792"/>
            <a:ext cx="957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 고유번호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성별</a:t>
            </a:r>
            <a:r>
              <a:rPr lang="en-US" altLang="ko-KR" sz="900" dirty="0"/>
              <a:t>(M/F) + </a:t>
            </a:r>
            <a:r>
              <a:rPr lang="ko-KR" altLang="en-US" sz="900" dirty="0"/>
              <a:t>연수생번호</a:t>
            </a:r>
            <a:r>
              <a:rPr lang="en-US" altLang="ko-KR" sz="900" dirty="0"/>
              <a:t>(3) + </a:t>
            </a:r>
            <a:r>
              <a:rPr lang="ko-KR" altLang="en-US" sz="900" dirty="0" err="1"/>
              <a:t>휴대폰뒷자리</a:t>
            </a:r>
            <a:r>
              <a:rPr lang="en-US" altLang="ko-KR" sz="900" dirty="0"/>
              <a:t>(4) + </a:t>
            </a:r>
            <a:r>
              <a:rPr lang="ko-KR" altLang="en-US" sz="900" dirty="0"/>
              <a:t>내선번호</a:t>
            </a:r>
            <a:r>
              <a:rPr lang="en-US" altLang="ko-KR" sz="900" dirty="0"/>
              <a:t>(3) </a:t>
            </a:r>
            <a:r>
              <a:rPr lang="ko-KR" altLang="en-US" sz="900" dirty="0"/>
              <a:t>구성하는지</a:t>
            </a:r>
            <a:r>
              <a:rPr lang="en-US" altLang="ko-KR" sz="900" dirty="0"/>
              <a:t>?</a:t>
            </a:r>
          </a:p>
          <a:p>
            <a:pPr marL="179388"/>
            <a:r>
              <a:rPr lang="en-US" altLang="ko-KR" sz="900" dirty="0"/>
              <a:t>  - </a:t>
            </a:r>
            <a:r>
              <a:rPr lang="ko-KR" altLang="en-US" sz="900" dirty="0"/>
              <a:t>이름</a:t>
            </a:r>
            <a:r>
              <a:rPr lang="en-US" altLang="ko-KR" sz="900" dirty="0"/>
              <a:t>/</a:t>
            </a:r>
            <a:r>
              <a:rPr lang="ko-KR" altLang="en-US" sz="900" dirty="0" err="1"/>
              <a:t>나이스번호로</a:t>
            </a:r>
            <a:r>
              <a:rPr lang="ko-KR" altLang="en-US" sz="900" dirty="0"/>
              <a:t> 로그인 후 본인 </a:t>
            </a:r>
            <a:r>
              <a:rPr lang="ko-KR" altLang="en-US" sz="900" dirty="0" err="1"/>
              <a:t>연수건에</a:t>
            </a:r>
            <a:r>
              <a:rPr lang="ko-KR" altLang="en-US" sz="900" dirty="0"/>
              <a:t> 대한 숙소 예약이 가능 </a:t>
            </a:r>
            <a:r>
              <a:rPr lang="en-US" altLang="ko-KR" sz="900" dirty="0"/>
              <a:t>: </a:t>
            </a:r>
            <a:r>
              <a:rPr lang="ko-KR" altLang="en-US" sz="900" dirty="0"/>
              <a:t>다만 숙소예약 사용여부에 따라 버튼이 안보일수 있다</a:t>
            </a:r>
            <a:endParaRPr lang="en-US" altLang="ko-KR" sz="900" dirty="0"/>
          </a:p>
          <a:p>
            <a:pPr marL="179388"/>
            <a:r>
              <a:rPr lang="en-US" altLang="ko-KR" sz="900" dirty="0"/>
              <a:t>  - </a:t>
            </a:r>
            <a:r>
              <a:rPr lang="ko-KR" altLang="en-US" sz="900" dirty="0"/>
              <a:t>연수생 목록에서 성별</a:t>
            </a:r>
            <a:r>
              <a:rPr lang="en-US" altLang="ko-KR" sz="900" dirty="0"/>
              <a:t>/</a:t>
            </a:r>
            <a:r>
              <a:rPr lang="ko-KR" altLang="en-US" sz="900" dirty="0"/>
              <a:t>이름</a:t>
            </a:r>
            <a:r>
              <a:rPr lang="en-US" altLang="ko-KR" sz="900" dirty="0"/>
              <a:t>/</a:t>
            </a:r>
            <a:r>
              <a:rPr lang="ko-KR" altLang="en-US" sz="900" dirty="0"/>
              <a:t>나이스번호 등 업로드 목록 대상 수정이 가능한 폼으로 구성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연수생 고유번호 생성 방식이 연수설계자 엑셀 업로드인지</a:t>
            </a:r>
            <a:r>
              <a:rPr lang="en-US" altLang="ko-KR" sz="900" dirty="0"/>
              <a:t>?, </a:t>
            </a:r>
            <a:r>
              <a:rPr lang="ko-KR" altLang="en-US" sz="900" dirty="0"/>
              <a:t>연수생이 직접 등록 하는 건 지</a:t>
            </a:r>
            <a:r>
              <a:rPr lang="en-US" altLang="ko-KR" sz="900" dirty="0"/>
              <a:t>?</a:t>
            </a:r>
          </a:p>
          <a:p>
            <a:pPr marL="179388"/>
            <a:endParaRPr lang="en-US" altLang="ko-KR" sz="900" dirty="0"/>
          </a:p>
          <a:p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 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 정보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연수생 정보는 연수설계자가 모두 기재 하는지</a:t>
            </a:r>
            <a:r>
              <a:rPr lang="en-US" altLang="ko-KR" sz="900" dirty="0"/>
              <a:t>? &gt;&gt; </a:t>
            </a:r>
          </a:p>
          <a:p>
            <a:pPr marL="179388"/>
            <a:r>
              <a:rPr lang="ko-KR" altLang="en-US" sz="900" dirty="0"/>
              <a:t>▶ 연수생 정보 항목이 필요 함</a:t>
            </a:r>
            <a:endParaRPr lang="en-US" altLang="ko-KR" sz="900" dirty="0"/>
          </a:p>
          <a:p>
            <a:pPr marL="179388"/>
            <a:endParaRPr lang="en-US" altLang="ko-KR" sz="900" dirty="0"/>
          </a:p>
          <a:p>
            <a:pPr marL="179388"/>
            <a:endParaRPr lang="en-US" altLang="ko-KR" sz="900" dirty="0"/>
          </a:p>
          <a:p>
            <a:pPr marL="179388"/>
            <a:r>
              <a:rPr lang="ko-KR" altLang="en-US" sz="900" dirty="0"/>
              <a:t>시설예약 시 숙소를 제외한 시설이용 예약 시 조감도 선택 시 시간표 선택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22133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378E5-F1C3-0243-4B24-86234EB6F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B01236-1866-9087-7346-4E0274FB9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" t="23975" r="3114" b="13770"/>
          <a:stretch/>
        </p:blipFill>
        <p:spPr>
          <a:xfrm>
            <a:off x="1508088" y="2203778"/>
            <a:ext cx="5373388" cy="236200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D79695F-8EB6-AF78-ABE1-CB85E6C8F430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910E79-912C-21D4-B569-19137D012C48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(7/8)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D34EF58-4FCE-147C-8CAE-42DDA867E3C8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93A03BA-5FFF-F178-0149-70B8873A1451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0383F61-5F40-BEB8-0EA4-2A3B85B817B3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B7FCA-5146-1097-F093-441BB26820D5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0C2556-066B-E908-9882-BF6E99AA6979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EF6FD6-014E-387F-5C79-2348D03BE491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DF898A-BA76-3B3D-D814-796C87997001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7AB829-2D5E-CB72-E974-502F34C94084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F2B140-D9C6-1201-EE39-4324CFF2C926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8D926-1EA8-5A60-8EC1-D39556145E99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F65CC5-BC75-B1A1-688F-3A2872E17054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5030C-7D31-07C4-DFDD-A3440AA411B5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58C288-AF30-6D3F-D1FC-C7B1FEE05BA0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7D1D35-97EF-6097-8538-3C1B27A7B0B3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08C6A-31BB-0454-0D0B-FA44163367B7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C0478F-6EDA-BC73-B89C-8ACCE2136160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B835810-7276-A634-C9D9-625566520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95507"/>
              </p:ext>
            </p:extLst>
          </p:nvPr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특별실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공작실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737A1C-5705-48F1-6D83-995B5160D888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31D6B246-C4B8-407E-6978-C1311142B634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832AF9-4206-553C-4F77-0CC8211184CC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A446F7-0874-A3A7-7A37-646FE11D8DDE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2B654-9B27-93EF-17EF-763D807CDCD9}"/>
              </a:ext>
            </a:extLst>
          </p:cNvPr>
          <p:cNvSpPr/>
          <p:nvPr/>
        </p:nvSpPr>
        <p:spPr>
          <a:xfrm>
            <a:off x="7041232" y="2996952"/>
            <a:ext cx="997068" cy="14003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[502]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[503]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[504]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[505]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[506]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[507]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[508]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[509]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컴퓨터실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[511]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컴퓨터실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[513]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공작실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[501]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5221DF-44A9-D430-EC6E-50CE8EAA73EF}"/>
              </a:ext>
            </a:extLst>
          </p:cNvPr>
          <p:cNvSpPr/>
          <p:nvPr/>
        </p:nvSpPr>
        <p:spPr>
          <a:xfrm>
            <a:off x="3104989" y="3862456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2D9E7B-FCD5-862D-1ED2-C6E547B12D2B}"/>
              </a:ext>
            </a:extLst>
          </p:cNvPr>
          <p:cNvSpPr/>
          <p:nvPr/>
        </p:nvSpPr>
        <p:spPr>
          <a:xfrm>
            <a:off x="4701890" y="3874751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B58455F-9F52-369E-2E4E-43B7D062C5A9}"/>
              </a:ext>
            </a:extLst>
          </p:cNvPr>
          <p:cNvSpPr/>
          <p:nvPr/>
        </p:nvSpPr>
        <p:spPr>
          <a:xfrm>
            <a:off x="5720555" y="4400302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AC6C55-8378-88BB-BB09-14F37E07E204}"/>
              </a:ext>
            </a:extLst>
          </p:cNvPr>
          <p:cNvSpPr/>
          <p:nvPr/>
        </p:nvSpPr>
        <p:spPr>
          <a:xfrm>
            <a:off x="5099783" y="3874751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8BE027-4FA6-8DE9-ACB2-70056DA8C0AB}"/>
              </a:ext>
            </a:extLst>
          </p:cNvPr>
          <p:cNvSpPr/>
          <p:nvPr/>
        </p:nvSpPr>
        <p:spPr>
          <a:xfrm>
            <a:off x="3102364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5FF05F-6C0C-630D-F497-5E4EBD424D24}"/>
              </a:ext>
            </a:extLst>
          </p:cNvPr>
          <p:cNvSpPr/>
          <p:nvPr/>
        </p:nvSpPr>
        <p:spPr>
          <a:xfrm>
            <a:off x="3525152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1ED84BA-BBC9-2566-8A9B-B531C5BE29BB}"/>
              </a:ext>
            </a:extLst>
          </p:cNvPr>
          <p:cNvSpPr/>
          <p:nvPr/>
        </p:nvSpPr>
        <p:spPr>
          <a:xfrm>
            <a:off x="3947940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CA33B3-CCCB-C354-F8DE-0473F96ABD3E}"/>
              </a:ext>
            </a:extLst>
          </p:cNvPr>
          <p:cNvSpPr/>
          <p:nvPr/>
        </p:nvSpPr>
        <p:spPr>
          <a:xfrm>
            <a:off x="4452935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55F4B2-F79E-9C43-0C18-526BBFAE4D6B}"/>
              </a:ext>
            </a:extLst>
          </p:cNvPr>
          <p:cNvSpPr/>
          <p:nvPr/>
        </p:nvSpPr>
        <p:spPr>
          <a:xfrm>
            <a:off x="4918721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5419EC-1895-8C46-762B-626D54E2E9F7}"/>
              </a:ext>
            </a:extLst>
          </p:cNvPr>
          <p:cNvSpPr/>
          <p:nvPr/>
        </p:nvSpPr>
        <p:spPr>
          <a:xfrm>
            <a:off x="5636654" y="3862456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Group 260">
            <a:extLst>
              <a:ext uri="{FF2B5EF4-FFF2-40B4-BE49-F238E27FC236}">
                <a16:creationId xmlns:a16="http://schemas.microsoft.com/office/drawing/2014/main" id="{01CF9F64-2D9F-E020-06FE-6CE32A01E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15271"/>
              </p:ext>
            </p:extLst>
          </p:nvPr>
        </p:nvGraphicFramePr>
        <p:xfrm>
          <a:off x="6969418" y="2574152"/>
          <a:ext cx="2771482" cy="3237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A5B7626-80D1-52ED-E64C-3CB397BB7592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1DDF2A8-FBC3-2A33-B244-B8C8FF423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952793"/>
              </p:ext>
            </p:extLst>
          </p:nvPr>
        </p:nvGraphicFramePr>
        <p:xfrm>
          <a:off x="176234" y="2418703"/>
          <a:ext cx="1268880" cy="217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016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72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34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9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컴퓨터실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72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776776"/>
                  </a:ext>
                </a:extLst>
              </a:tr>
            </a:tbl>
          </a:graphicData>
        </a:graphic>
      </p:graphicFrame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24A8BD25-955A-BDBC-20ED-57725DDB023C}"/>
              </a:ext>
            </a:extLst>
          </p:cNvPr>
          <p:cNvCxnSpPr>
            <a:cxnSpLocks/>
            <a:stCxn id="22" idx="0"/>
            <a:endCxn id="27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B30A8F27-73D1-57D9-192F-3444535C9E3A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856E6F-FAE3-7B28-6107-0C3763FF1F7B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73A11C6A-9D9E-E7D4-5CFD-68741085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BE40DA-B327-CC99-F97C-0B19E5E6F354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F38AF143-13EE-8365-7391-D3C3DD89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921B733B-1C85-2F89-F7E4-78A5BEC4B7AA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꺾인 연결선 42">
            <a:extLst>
              <a:ext uri="{FF2B5EF4-FFF2-40B4-BE49-F238E27FC236}">
                <a16:creationId xmlns:a16="http://schemas.microsoft.com/office/drawing/2014/main" id="{3A2EF25F-9723-AE21-BE2B-1BDA7A0D2824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H="1" flipV="1">
            <a:off x="4020063" y="3088644"/>
            <a:ext cx="1292047" cy="2305902"/>
          </a:xfrm>
          <a:prstGeom prst="bentConnector3">
            <a:avLst>
              <a:gd name="adj1" fmla="val -17693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9D822C28-7EA4-3534-AA44-D8956E14359F}"/>
              </a:ext>
            </a:extLst>
          </p:cNvPr>
          <p:cNvSpPr>
            <a:spLocks noChangeAspect="1"/>
          </p:cNvSpPr>
          <p:nvPr/>
        </p:nvSpPr>
        <p:spPr>
          <a:xfrm>
            <a:off x="5783038" y="35955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458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5308-1CBB-E6A5-47F0-A47FB3EF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7E22015-05DB-DFFD-E624-B5891E920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" t="23878" r="3114" b="13085"/>
          <a:stretch/>
        </p:blipFill>
        <p:spPr>
          <a:xfrm>
            <a:off x="1532581" y="2168860"/>
            <a:ext cx="5328592" cy="233595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1A043FD-601E-3196-38F2-2EFDD91C3C01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E69B6-E935-A221-FD67-529070D000F8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(8/8)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679D326-5788-122D-3595-FD428B456841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2B851E4-536B-FBC9-7ECA-87947A627A56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5E06218-85CD-BC9C-478C-F6B7E58A029C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DF5F2C-0840-5F28-C0A1-CD03F2BD65DE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689448-EB50-D935-87E7-14A0C50E77A7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382051-29D4-C8D1-6EAC-3A9D13FCCE78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BB44B3-7A6D-FB81-5756-54EC31EBEEC3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EA1F5A-85D3-8B7D-E811-3536E5230AD7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A35540-DE74-74F9-38BE-0459DDC55D67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DFF6EC-2C8E-42E8-19DE-4C845FF73B71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43575-2521-AC81-0D5B-139CF51FA553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E207C1-DE8D-993B-202D-4D51C1F3F5B1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984FFC-9C02-71EC-3C61-47B63804615E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8FB45E-3747-288A-89AC-9B831F029610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423E9-FEAC-23CA-8185-388EFA599634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4AF1AF6-A803-AF89-58B3-EF6C3EB111C3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E34D5B6-3EEB-CE33-6C3E-0486B8B7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72292"/>
              </p:ext>
            </p:extLst>
          </p:nvPr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강의실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605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16F438D0-10A7-E642-38BE-E073C5EF2E27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B9C326A2-71CF-2128-D75F-6C2A81CB4B63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D31738FA-A3B1-7008-ACC3-E1FC8DE04624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43EA293-14E1-9892-544A-6280E07D0BB7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D8CB38-DBB7-43F1-C22B-430AC335F1C4}"/>
              </a:ext>
            </a:extLst>
          </p:cNvPr>
          <p:cNvSpPr/>
          <p:nvPr/>
        </p:nvSpPr>
        <p:spPr>
          <a:xfrm>
            <a:off x="6977103" y="3023263"/>
            <a:ext cx="997068" cy="10772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대강의실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[612]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[602]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[603]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[604]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소강의실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[605]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컴퓨터실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[610] (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어학실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[601] (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2C025C-C80C-4C3D-4662-22C4E060E9B3}"/>
              </a:ext>
            </a:extLst>
          </p:cNvPr>
          <p:cNvSpPr/>
          <p:nvPr/>
        </p:nvSpPr>
        <p:spPr>
          <a:xfrm>
            <a:off x="3689143" y="3862456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1E9FA-172A-E4E9-83F8-6DE17D67DBD4}"/>
              </a:ext>
            </a:extLst>
          </p:cNvPr>
          <p:cNvSpPr/>
          <p:nvPr/>
        </p:nvSpPr>
        <p:spPr>
          <a:xfrm>
            <a:off x="5188558" y="3874751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7D938F-0537-A5B5-3635-DD8DDE5B6394}"/>
              </a:ext>
            </a:extLst>
          </p:cNvPr>
          <p:cNvSpPr/>
          <p:nvPr/>
        </p:nvSpPr>
        <p:spPr>
          <a:xfrm>
            <a:off x="5745048" y="4400302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650E1E-1FF4-05F3-291A-37A063A334EA}"/>
              </a:ext>
            </a:extLst>
          </p:cNvPr>
          <p:cNvSpPr/>
          <p:nvPr/>
        </p:nvSpPr>
        <p:spPr>
          <a:xfrm>
            <a:off x="5586451" y="3874751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D73839-00EB-113E-DDDF-08024EBFA84C}"/>
              </a:ext>
            </a:extLst>
          </p:cNvPr>
          <p:cNvSpPr/>
          <p:nvPr/>
        </p:nvSpPr>
        <p:spPr>
          <a:xfrm>
            <a:off x="3525444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EB5437-D442-A371-F195-CDD8178BA271}"/>
              </a:ext>
            </a:extLst>
          </p:cNvPr>
          <p:cNvSpPr/>
          <p:nvPr/>
        </p:nvSpPr>
        <p:spPr>
          <a:xfrm>
            <a:off x="3948232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A271D7-10EB-80E4-440E-814F298693C7}"/>
              </a:ext>
            </a:extLst>
          </p:cNvPr>
          <p:cNvSpPr/>
          <p:nvPr/>
        </p:nvSpPr>
        <p:spPr>
          <a:xfrm>
            <a:off x="4371020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6B9C0C-F310-0A2B-A924-7D81CA7182BC}"/>
              </a:ext>
            </a:extLst>
          </p:cNvPr>
          <p:cNvSpPr/>
          <p:nvPr/>
        </p:nvSpPr>
        <p:spPr>
          <a:xfrm>
            <a:off x="4876015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001956-A317-448E-CEC2-B1BFFDB95EEB}"/>
              </a:ext>
            </a:extLst>
          </p:cNvPr>
          <p:cNvSpPr/>
          <p:nvPr/>
        </p:nvSpPr>
        <p:spPr>
          <a:xfrm>
            <a:off x="5341801" y="4374044"/>
            <a:ext cx="339837" cy="107722"/>
          </a:xfrm>
          <a:prstGeom prst="rect">
            <a:avLst/>
          </a:prstGeom>
          <a:solidFill>
            <a:srgbClr val="CCECFF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</a:t>
            </a:r>
            <a:endParaRPr lang="ko-KR" altLang="en-US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A8D8F6-03BC-647F-9418-038F609B5D16}"/>
              </a:ext>
            </a:extLst>
          </p:cNvPr>
          <p:cNvSpPr/>
          <p:nvPr/>
        </p:nvSpPr>
        <p:spPr>
          <a:xfrm>
            <a:off x="6123322" y="3862456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Group 260">
            <a:extLst>
              <a:ext uri="{FF2B5EF4-FFF2-40B4-BE49-F238E27FC236}">
                <a16:creationId xmlns:a16="http://schemas.microsoft.com/office/drawing/2014/main" id="{83576A5C-4225-1B7F-766B-786F098A3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47367"/>
              </p:ext>
            </p:extLst>
          </p:nvPr>
        </p:nvGraphicFramePr>
        <p:xfrm>
          <a:off x="6969418" y="2574152"/>
          <a:ext cx="2771482" cy="3237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FF28A3-0027-35E4-DA26-FAE822D0E314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D832D7C-36C3-9FC4-8B74-10BF91360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212788"/>
              </p:ext>
            </p:extLst>
          </p:nvPr>
        </p:nvGraphicFramePr>
        <p:xfrm>
          <a:off x="163219" y="2456108"/>
          <a:ext cx="12688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대강의실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612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604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소강의실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605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016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컴퓨터실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610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72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어학실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34905"/>
                  </a:ext>
                </a:extLst>
              </a:tr>
            </a:tbl>
          </a:graphicData>
        </a:graphic>
      </p:graphicFrame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426DB0E8-B7B4-2940-B0D7-665C90B063A7}"/>
              </a:ext>
            </a:extLst>
          </p:cNvPr>
          <p:cNvCxnSpPr>
            <a:cxnSpLocks/>
            <a:stCxn id="22" idx="0"/>
            <a:endCxn id="27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37027586-C188-2C02-3F85-AF53DD274A50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5CFB66-53E6-C50F-FB5E-7E9D3DE4839D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C50BFF02-122C-5134-2396-A3988353E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52F8BC-C14C-1887-26AE-C1D8A4FE522E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FDAC04D4-7E4F-3609-82E0-8B5CCAC2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76A9148-A07A-BFEC-CA11-C02EBFCDA986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꺾인 연결선 42">
            <a:extLst>
              <a:ext uri="{FF2B5EF4-FFF2-40B4-BE49-F238E27FC236}">
                <a16:creationId xmlns:a16="http://schemas.microsoft.com/office/drawing/2014/main" id="{D47F014E-F72F-22CB-A660-9450C77C0061}"/>
              </a:ext>
            </a:extLst>
          </p:cNvPr>
          <p:cNvCxnSpPr>
            <a:cxnSpLocks/>
            <a:stCxn id="29" idx="0"/>
            <a:endCxn id="55" idx="0"/>
          </p:cNvCxnSpPr>
          <p:nvPr/>
        </p:nvCxnSpPr>
        <p:spPr>
          <a:xfrm rot="16200000" flipH="1" flipV="1">
            <a:off x="3834605" y="3246504"/>
            <a:ext cx="1319646" cy="1962584"/>
          </a:xfrm>
          <a:prstGeom prst="bentConnector3">
            <a:avLst>
              <a:gd name="adj1" fmla="val -17323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108D8E1F-BD4C-2F47-8A4E-6BDDFB8DFBB3}"/>
              </a:ext>
            </a:extLst>
          </p:cNvPr>
          <p:cNvSpPr>
            <a:spLocks noChangeAspect="1"/>
          </p:cNvSpPr>
          <p:nvPr/>
        </p:nvSpPr>
        <p:spPr>
          <a:xfrm>
            <a:off x="5439720" y="3567973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657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545AA-7F76-C3C5-6B24-A00446C2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B191BB27-2CE0-7656-D75C-58577402D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77196"/>
              </p:ext>
            </p:extLst>
          </p:nvPr>
        </p:nvGraphicFramePr>
        <p:xfrm>
          <a:off x="6969418" y="2574152"/>
          <a:ext cx="2771482" cy="38744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클릭 시 보이는 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등록에서는 정보가 보이지 않음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시설관리자가 숙소 배정을 하지 않은 상태의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시설관리자가 숙소 배정을 하여 할당된 숙소가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 시 숙소 예약을 병행할 경우 예약완료 숙소가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숙소 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로그인 및 숙소 예약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 설계자 숙소 예약 현황 조회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기본정보에서 설정한 연수일정 시작일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~ 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종료일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일정이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2025-04-01 ~ 2025-04-05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일간일 경우 숙박일자는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2025-04-01 ~ 2025-04-04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해오름관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209 ~ 220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301 ~ 320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401 ~ 420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501 ~ 508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달맞이관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211 ~ 220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301 ~ 320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401 ~ 420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CA397D6C-7781-50E5-217C-30C8058C7258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BF4C4-5190-E097-55A2-B65BD899A41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9D4E4AB-9D1A-6EC4-1EB6-257539168E9D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589D5F2-23CF-1569-EB7C-08E7562DAA43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EA9E183-B07E-7623-F166-060B2E5EB0F9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83A9F7-DE34-33F4-882A-87E80AFE8522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B81922-9752-6B4F-5F30-B66335892761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00FF5B-5C42-6065-9AEE-9BF017482845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7B7F50-6339-376D-9DC6-4AA7F6EE1219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508BC2-D649-9973-C7C4-A9EF417E99D8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1E250A-998F-5ECA-A5B5-B59CE41D8898}"/>
              </a:ext>
            </a:extLst>
          </p:cNvPr>
          <p:cNvSpPr/>
          <p:nvPr/>
        </p:nvSpPr>
        <p:spPr>
          <a:xfrm>
            <a:off x="655133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54D70C-CDF6-4C52-AC49-543F94253EC5}"/>
              </a:ext>
            </a:extLst>
          </p:cNvPr>
          <p:cNvSpPr/>
          <p:nvPr/>
        </p:nvSpPr>
        <p:spPr>
          <a:xfrm>
            <a:off x="200213" y="202374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D6B68A-2C4E-146E-70AF-369DD5067D30}"/>
              </a:ext>
            </a:extLst>
          </p:cNvPr>
          <p:cNvSpPr/>
          <p:nvPr/>
        </p:nvSpPr>
        <p:spPr>
          <a:xfrm>
            <a:off x="1307762" y="2023745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3F061-D4C1-C839-DB7E-242CC82DF54D}"/>
              </a:ext>
            </a:extLst>
          </p:cNvPr>
          <p:cNvSpPr/>
          <p:nvPr/>
        </p:nvSpPr>
        <p:spPr>
          <a:xfrm>
            <a:off x="1401577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65A36C-4D06-9232-A95D-8247CB2D8F20}"/>
              </a:ext>
            </a:extLst>
          </p:cNvPr>
          <p:cNvSpPr/>
          <p:nvPr/>
        </p:nvSpPr>
        <p:spPr>
          <a:xfrm>
            <a:off x="6195600" y="460548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714039-4592-0BCA-1169-4511E2987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10239"/>
              </p:ext>
            </p:extLst>
          </p:nvPr>
        </p:nvGraphicFramePr>
        <p:xfrm>
          <a:off x="165100" y="2241652"/>
          <a:ext cx="6696088" cy="91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11BCC46-5E49-D1A6-17B3-68FF808F3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24570"/>
              </p:ext>
            </p:extLst>
          </p:nvPr>
        </p:nvGraphicFramePr>
        <p:xfrm>
          <a:off x="165100" y="3224563"/>
          <a:ext cx="6696088" cy="12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DF7EE0-2E7D-C91E-DA30-400E95B3217C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4A42C45-A192-F473-6538-10DCA3747D8D}"/>
              </a:ext>
            </a:extLst>
          </p:cNvPr>
          <p:cNvSpPr>
            <a:spLocks noChangeAspect="1"/>
          </p:cNvSpPr>
          <p:nvPr/>
        </p:nvSpPr>
        <p:spPr>
          <a:xfrm>
            <a:off x="2055811" y="20077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8E6649-0F79-4B95-53CF-F90ADB9E4C00}"/>
              </a:ext>
            </a:extLst>
          </p:cNvPr>
          <p:cNvSpPr>
            <a:spLocks noChangeAspect="1"/>
          </p:cNvSpPr>
          <p:nvPr/>
        </p:nvSpPr>
        <p:spPr>
          <a:xfrm>
            <a:off x="93100" y="21573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009E1B-A7EC-77EC-7A3E-AE149AF064C1}"/>
              </a:ext>
            </a:extLst>
          </p:cNvPr>
          <p:cNvSpPr>
            <a:spLocks noChangeAspect="1"/>
          </p:cNvSpPr>
          <p:nvPr/>
        </p:nvSpPr>
        <p:spPr>
          <a:xfrm>
            <a:off x="93100" y="315256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B962454-12E6-B836-398F-EEE04E768A6F}"/>
              </a:ext>
            </a:extLst>
          </p:cNvPr>
          <p:cNvSpPr>
            <a:spLocks noChangeAspect="1"/>
          </p:cNvSpPr>
          <p:nvPr/>
        </p:nvSpPr>
        <p:spPr>
          <a:xfrm>
            <a:off x="6016769" y="462932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89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89CE1-E4EA-3841-E65D-10E870F35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D5DF875F-19DB-069F-6AEB-1E7FBFD5D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05714"/>
              </p:ext>
            </p:extLst>
          </p:nvPr>
        </p:nvGraphicFramePr>
        <p:xfrm>
          <a:off x="6969418" y="2574152"/>
          <a:ext cx="2771482" cy="86313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501 ~ 520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601 ~ 620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701 ~ 720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81330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2177AEB-6920-CB05-F3A8-8943DD15CFC0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C84B3E-08F7-1AD8-F9AE-054CEDF58C2E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95546E3-DDFD-FCFD-C789-F3538451EBA1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B6BB908-37FF-8AEF-B992-98F5FE7F7C1B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9060DBE-53F6-D92D-1210-4CB31CD1E01A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09291F-0751-9D78-63FA-90A5A085516C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A54E36-9E2D-01D3-DA27-28AFA400F3FE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2EB5E4-14E9-0DBC-54BA-BC42B2664966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E8EF12-4CA7-C17F-E736-5B0F72455B7D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FEF0F-09D7-4081-8D7A-72FBEF78284A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3C8491-57FE-6B8A-BCF4-A7AA6AF03294}"/>
              </a:ext>
            </a:extLst>
          </p:cNvPr>
          <p:cNvSpPr/>
          <p:nvPr/>
        </p:nvSpPr>
        <p:spPr>
          <a:xfrm>
            <a:off x="655133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E91263-BFC5-6F89-4F4C-031521108859}"/>
              </a:ext>
            </a:extLst>
          </p:cNvPr>
          <p:cNvSpPr/>
          <p:nvPr/>
        </p:nvSpPr>
        <p:spPr>
          <a:xfrm>
            <a:off x="200213" y="202374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AFDE9B-FB23-30A5-A044-7BA3F7259077}"/>
              </a:ext>
            </a:extLst>
          </p:cNvPr>
          <p:cNvSpPr/>
          <p:nvPr/>
        </p:nvSpPr>
        <p:spPr>
          <a:xfrm>
            <a:off x="1307762" y="2023745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2CD955-13F0-1572-A091-AF56A28377E5}"/>
              </a:ext>
            </a:extLst>
          </p:cNvPr>
          <p:cNvSpPr/>
          <p:nvPr/>
        </p:nvSpPr>
        <p:spPr>
          <a:xfrm>
            <a:off x="1401577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9C715-6D29-1F70-296F-290051344AA3}"/>
              </a:ext>
            </a:extLst>
          </p:cNvPr>
          <p:cNvSpPr/>
          <p:nvPr/>
        </p:nvSpPr>
        <p:spPr>
          <a:xfrm>
            <a:off x="6195600" y="460548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654E86-9406-0E34-090A-006AF4D43B63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241652"/>
          <a:ext cx="6696088" cy="91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AC7E38-D156-0018-C05F-1E012E210121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3224563"/>
          <a:ext cx="6696088" cy="12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D4898D-6DCE-B214-3E6D-2EB9D4EBD1F0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EB4FD8-8B16-A83F-A82F-978AE2DDEDF4}"/>
              </a:ext>
            </a:extLst>
          </p:cNvPr>
          <p:cNvSpPr>
            <a:spLocks noChangeAspect="1"/>
          </p:cNvSpPr>
          <p:nvPr/>
        </p:nvSpPr>
        <p:spPr>
          <a:xfrm>
            <a:off x="2055811" y="20077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0CEFA9-DFD4-136A-42E5-BA05604EFECF}"/>
              </a:ext>
            </a:extLst>
          </p:cNvPr>
          <p:cNvSpPr>
            <a:spLocks noChangeAspect="1"/>
          </p:cNvSpPr>
          <p:nvPr/>
        </p:nvSpPr>
        <p:spPr>
          <a:xfrm>
            <a:off x="93100" y="21573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441701-EB17-20C5-5A88-C64CB75F119F}"/>
              </a:ext>
            </a:extLst>
          </p:cNvPr>
          <p:cNvSpPr>
            <a:spLocks noChangeAspect="1"/>
          </p:cNvSpPr>
          <p:nvPr/>
        </p:nvSpPr>
        <p:spPr>
          <a:xfrm>
            <a:off x="93100" y="315256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C56008B-9004-34A4-16B6-C856CEC09DD5}"/>
              </a:ext>
            </a:extLst>
          </p:cNvPr>
          <p:cNvSpPr>
            <a:spLocks noChangeAspect="1"/>
          </p:cNvSpPr>
          <p:nvPr/>
        </p:nvSpPr>
        <p:spPr>
          <a:xfrm>
            <a:off x="6016769" y="462932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816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607B-9840-A97C-B996-21B03929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62FD4BB2-EBE1-266E-0B24-ACEA86488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38867"/>
              </p:ext>
            </p:extLst>
          </p:nvPr>
        </p:nvGraphicFramePr>
        <p:xfrm>
          <a:off x="6969418" y="2574152"/>
          <a:ext cx="2771482" cy="35290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등록 정보가 없을 경우의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장애인 구분하여 검색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성별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중 선택하여 검색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중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&gt;&gt;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선택한 구분에 따른 검색어 입력 후 검색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이름을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연수원 고유 아이디를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장애인 구분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성별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중 구분하여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소속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숙소동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예약을 했을 경우 숙소 건물명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예약을 했을 경우 숙소 호수를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양식 다운로드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연수생 일괄 업로드를 위한 엑셀 양식 파일을 다운 받는다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업로드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사전에 다운 받아 작성한 엑셀 양식 파일을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일괄 업로드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66F2C53-275A-9724-5ADE-554C856EA620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57E3C0-1E03-B310-53E5-3E49A46AC40D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B46C8B-1566-35F1-B729-7C5AF65E55B9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39A9272-4CBB-E15F-8268-FADB782BC9A3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2DB83B-0E41-48A9-9C3E-7109BB5D3768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7F001A3-62AD-B519-4F98-F64F22A3321D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AE863A-9A4B-B305-2F47-A5CBBD1F6415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A0A457-67DC-E02B-1E70-2DFDB4CBCE1C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10FE7A-1FD1-5B1F-15C2-22F375F498C5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0E8474-C6C8-AAAD-1308-7BF2EFF4E761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41EE7-B91C-495D-2DAF-AFF7EC608064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604152-A754-CAB9-6B4D-AFFE8438670D}"/>
              </a:ext>
            </a:extLst>
          </p:cNvPr>
          <p:cNvSpPr/>
          <p:nvPr/>
        </p:nvSpPr>
        <p:spPr>
          <a:xfrm>
            <a:off x="211600" y="2013200"/>
            <a:ext cx="5097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ADEEAA-06FB-A29A-4ED3-53A2EEFDEFE9}"/>
              </a:ext>
            </a:extLst>
          </p:cNvPr>
          <p:cNvSpPr/>
          <p:nvPr/>
        </p:nvSpPr>
        <p:spPr>
          <a:xfrm>
            <a:off x="6195600" y="3300113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EC9EFD-6006-48D0-D528-7CF9C5CC6718}"/>
              </a:ext>
            </a:extLst>
          </p:cNvPr>
          <p:cNvSpPr/>
          <p:nvPr/>
        </p:nvSpPr>
        <p:spPr>
          <a:xfrm>
            <a:off x="3209812" y="3300113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양식 다운로드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969B5C-00A1-293A-9F30-F813F0DEE7B7}"/>
              </a:ext>
            </a:extLst>
          </p:cNvPr>
          <p:cNvSpPr/>
          <p:nvPr/>
        </p:nvSpPr>
        <p:spPr>
          <a:xfrm>
            <a:off x="4217924" y="3300113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업로드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75A348-BCD2-9129-E642-A270DFAAD63F}"/>
              </a:ext>
            </a:extLst>
          </p:cNvPr>
          <p:cNvSpPr/>
          <p:nvPr/>
        </p:nvSpPr>
        <p:spPr>
          <a:xfrm>
            <a:off x="5206762" y="3300113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F12DD0-F3B1-B406-FEB2-D033BB27F126}"/>
              </a:ext>
            </a:extLst>
          </p:cNvPr>
          <p:cNvSpPr/>
          <p:nvPr/>
        </p:nvSpPr>
        <p:spPr>
          <a:xfrm>
            <a:off x="3825885" y="2280780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D010E830-B00C-DC8F-DF15-0333929B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4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9949A2-20BF-C4FC-7DAB-E78B748B8074}"/>
              </a:ext>
            </a:extLst>
          </p:cNvPr>
          <p:cNvSpPr/>
          <p:nvPr/>
        </p:nvSpPr>
        <p:spPr>
          <a:xfrm>
            <a:off x="169101" y="2280780"/>
            <a:ext cx="54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C7C913-2BDB-0B0B-CBF1-350C0CC18E91}"/>
              </a:ext>
            </a:extLst>
          </p:cNvPr>
          <p:cNvSpPr/>
          <p:nvPr/>
        </p:nvSpPr>
        <p:spPr>
          <a:xfrm>
            <a:off x="2398341" y="2280780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A40575-3E0E-39EB-1F85-97335959B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13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416DFD-8754-9A7E-8530-0E5C339D7560}"/>
              </a:ext>
            </a:extLst>
          </p:cNvPr>
          <p:cNvSpPr/>
          <p:nvPr/>
        </p:nvSpPr>
        <p:spPr>
          <a:xfrm>
            <a:off x="899822" y="2280780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81C991ED-A1A6-BA22-6BAD-FCC170B0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00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1F8211-AF06-3CF7-A283-759B8EFAD9DD}"/>
              </a:ext>
            </a:extLst>
          </p:cNvPr>
          <p:cNvSpPr/>
          <p:nvPr/>
        </p:nvSpPr>
        <p:spPr>
          <a:xfrm>
            <a:off x="1436327" y="2280780"/>
            <a:ext cx="76665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763933-FB87-62AB-99E5-13D3E06C6B17}"/>
              </a:ext>
            </a:extLst>
          </p:cNvPr>
          <p:cNvSpPr>
            <a:spLocks noChangeAspect="1"/>
          </p:cNvSpPr>
          <p:nvPr/>
        </p:nvSpPr>
        <p:spPr>
          <a:xfrm>
            <a:off x="4140329" y="228617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C3362C-1BD4-3331-2C47-B112FF326C93}"/>
              </a:ext>
            </a:extLst>
          </p:cNvPr>
          <p:cNvSpPr>
            <a:spLocks noChangeAspect="1"/>
          </p:cNvSpPr>
          <p:nvPr/>
        </p:nvSpPr>
        <p:spPr>
          <a:xfrm>
            <a:off x="3026493" y="3323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C57CD38-9445-07C7-FABC-B805AF725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83821"/>
              </p:ext>
            </p:extLst>
          </p:nvPr>
        </p:nvGraphicFramePr>
        <p:xfrm>
          <a:off x="165099" y="2646312"/>
          <a:ext cx="6696077" cy="427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106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484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연번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연수원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일반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장애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소속기관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숙소동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26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+mn-ea"/>
                        </a:rPr>
                        <a:t>결과 내역이 없습니다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21563555-78AC-9A6D-AA1C-2C5C6B09D8F7}"/>
              </a:ext>
            </a:extLst>
          </p:cNvPr>
          <p:cNvSpPr>
            <a:spLocks noChangeAspect="1"/>
          </p:cNvSpPr>
          <p:nvPr/>
        </p:nvSpPr>
        <p:spPr>
          <a:xfrm>
            <a:off x="93100" y="256492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808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6CABA-B704-A2DF-386D-02CD79B2E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BC6D40D1-EC10-98AD-7E57-8A5D9C8E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50072"/>
              </p:ext>
            </p:extLst>
          </p:nvPr>
        </p:nvGraphicFramePr>
        <p:xfrm>
          <a:off x="6969418" y="2574152"/>
          <a:ext cx="2771482" cy="12708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업로드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작성한 엑셀 양식 파일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일괄 등록 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업로드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작성한 엑셀 양식 파일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정보 수정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일괄 등록 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목록에서 연수생 정보 수정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정보 수정 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E5D8CC46-1057-5EC2-D262-F5BC8C46A29D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84B399-6D51-9F58-EFA3-2418B2A8F6F4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E4E48B-93CD-D828-4302-0B11C1E155DE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12B25A6-F12B-0490-C7E9-408A6A9F3122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BFE5864-9064-C930-622A-AD6931B80213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ADDCAA3-07A2-2A9D-9ADA-74D76C73852A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27BB52-F475-D547-6CD6-D4EC9C68C6BE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73EA8B-4FF8-8C4E-D1DE-91BE5AB80BC6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97BBF5-FFB1-271A-F44F-3B58663B3B01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0EA7C2-FE1A-BC8C-5C4A-D7C04F70C521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F361AD-6239-B80F-FDA7-DD9CD7FFF017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9C7F1A-DE93-F706-3D35-528071859960}"/>
              </a:ext>
            </a:extLst>
          </p:cNvPr>
          <p:cNvSpPr/>
          <p:nvPr/>
        </p:nvSpPr>
        <p:spPr>
          <a:xfrm>
            <a:off x="211600" y="2013200"/>
            <a:ext cx="5097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155C7-59BB-7C20-7494-6205CD7E356F}"/>
              </a:ext>
            </a:extLst>
          </p:cNvPr>
          <p:cNvSpPr/>
          <p:nvPr/>
        </p:nvSpPr>
        <p:spPr>
          <a:xfrm>
            <a:off x="6195600" y="3300113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F34D5-8E11-F7E9-B28A-C52FD8AD9184}"/>
              </a:ext>
            </a:extLst>
          </p:cNvPr>
          <p:cNvSpPr/>
          <p:nvPr/>
        </p:nvSpPr>
        <p:spPr>
          <a:xfrm>
            <a:off x="3209812" y="3300113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양식 다운로드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4E6191-2B98-65C5-7CFF-3457FB3E498D}"/>
              </a:ext>
            </a:extLst>
          </p:cNvPr>
          <p:cNvSpPr/>
          <p:nvPr/>
        </p:nvSpPr>
        <p:spPr>
          <a:xfrm>
            <a:off x="4217924" y="3300113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업로드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D83C86-B675-8D61-7B82-26AB7A4D4B36}"/>
              </a:ext>
            </a:extLst>
          </p:cNvPr>
          <p:cNvSpPr/>
          <p:nvPr/>
        </p:nvSpPr>
        <p:spPr>
          <a:xfrm>
            <a:off x="5206762" y="3300113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D4170D-3A97-98F7-447D-03795CAB0B43}"/>
              </a:ext>
            </a:extLst>
          </p:cNvPr>
          <p:cNvSpPr/>
          <p:nvPr/>
        </p:nvSpPr>
        <p:spPr>
          <a:xfrm>
            <a:off x="3825885" y="2280780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EA7650A4-3955-4E05-3C38-0E823BCD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4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F1F7BE-3B4D-210F-226F-B41E02179D52}"/>
              </a:ext>
            </a:extLst>
          </p:cNvPr>
          <p:cNvSpPr/>
          <p:nvPr/>
        </p:nvSpPr>
        <p:spPr>
          <a:xfrm>
            <a:off x="169101" y="2280780"/>
            <a:ext cx="54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8B0F14-22BC-258C-A5FA-F750250F7523}"/>
              </a:ext>
            </a:extLst>
          </p:cNvPr>
          <p:cNvSpPr/>
          <p:nvPr/>
        </p:nvSpPr>
        <p:spPr>
          <a:xfrm>
            <a:off x="2398341" y="2280780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3DA13F-8649-C40B-7983-497CD5EB8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13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74C30C-26FD-674A-D15A-52BE8C3C1614}"/>
              </a:ext>
            </a:extLst>
          </p:cNvPr>
          <p:cNvSpPr/>
          <p:nvPr/>
        </p:nvSpPr>
        <p:spPr>
          <a:xfrm>
            <a:off x="899822" y="2280780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DBAAB79A-95C9-4FF7-D41B-07F4C329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00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89873C-763C-CD15-9109-CF0999219978}"/>
              </a:ext>
            </a:extLst>
          </p:cNvPr>
          <p:cNvSpPr/>
          <p:nvPr/>
        </p:nvSpPr>
        <p:spPr>
          <a:xfrm>
            <a:off x="1436327" y="2280780"/>
            <a:ext cx="76665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2C36060-7712-CAAD-653E-62D377CAC7E8}"/>
              </a:ext>
            </a:extLst>
          </p:cNvPr>
          <p:cNvSpPr>
            <a:spLocks noChangeAspect="1"/>
          </p:cNvSpPr>
          <p:nvPr/>
        </p:nvSpPr>
        <p:spPr>
          <a:xfrm>
            <a:off x="4140329" y="228617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983AC7-E3FC-9E26-F957-2708AE348A4D}"/>
              </a:ext>
            </a:extLst>
          </p:cNvPr>
          <p:cNvSpPr>
            <a:spLocks noChangeAspect="1"/>
          </p:cNvSpPr>
          <p:nvPr/>
        </p:nvSpPr>
        <p:spPr>
          <a:xfrm>
            <a:off x="3026493" y="3323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F3BEE7F-2EAB-C7EA-15B2-7E0E3BD62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18177"/>
              </p:ext>
            </p:extLst>
          </p:nvPr>
        </p:nvGraphicFramePr>
        <p:xfrm>
          <a:off x="165099" y="2646312"/>
          <a:ext cx="6696077" cy="427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106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484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연번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연수원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일반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장애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소속기관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숙소동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26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+mn-ea"/>
                        </a:rPr>
                        <a:t>결과 내역이 없습니다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04557D76-B4F0-A5B4-1766-12FB3E49ED78}"/>
              </a:ext>
            </a:extLst>
          </p:cNvPr>
          <p:cNvSpPr>
            <a:spLocks noChangeAspect="1"/>
          </p:cNvSpPr>
          <p:nvPr/>
        </p:nvSpPr>
        <p:spPr>
          <a:xfrm>
            <a:off x="93100" y="256492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302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E276F-731C-C411-ABE2-DAB8BCC14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E2EFC08B-2191-BB41-C75B-4F9ABEA32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035619"/>
              </p:ext>
            </p:extLst>
          </p:nvPr>
        </p:nvGraphicFramePr>
        <p:xfrm>
          <a:off x="6969418" y="2574152"/>
          <a:ext cx="2771482" cy="34561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연수생을 등록한 상태의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종료일 기준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 이내 연수생 정보는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연수생의 이름 수정이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경기도교육청남부연수원에서 관리하는 연수생 고유 아이디이며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장애인 중 수정 선택이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성별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 중 수정 선택이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소속 기관명으로 수정이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예약을 했을 경우 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중 예약한 건물명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예약을 하지 않았을 경우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 시 연수생이 숙소 예약을 하지 않은 상태이므로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예약을 했을 경우 예약한 숙소의 호수를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- ”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숙소 예약을 하지 않았을 경우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C331274D-D335-12BE-ADD2-B852C99A6F90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BE8FED-86CE-61B7-1D30-85E796CA7066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D9105F-3FCF-E5AD-431A-A2E2E63320C6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연수등록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99805A-B11C-2C2F-9831-66442FD3F21B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95FEC4-405D-7AE3-6F24-74682D3F3C67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A4BEF4F-E905-EE5B-C258-9589C6B7D312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76F157-4AF0-5946-C9E3-DB81F9E49843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323F6B-5E2A-AFAF-10F2-9F90E1FE0465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A97366-5E5D-4E59-70A6-4F02881B889E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ABD3C6-BDC3-811F-9FCD-0C8A2EBD3257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8304A7-8B7D-74EA-0700-897515295EF5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5F2794-5551-44CE-59CE-07DC0D79B91D}"/>
              </a:ext>
            </a:extLst>
          </p:cNvPr>
          <p:cNvSpPr/>
          <p:nvPr/>
        </p:nvSpPr>
        <p:spPr>
          <a:xfrm>
            <a:off x="6195600" y="5757616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07795-B6C0-1A63-47C1-FF70E732CF08}"/>
              </a:ext>
            </a:extLst>
          </p:cNvPr>
          <p:cNvSpPr/>
          <p:nvPr/>
        </p:nvSpPr>
        <p:spPr>
          <a:xfrm>
            <a:off x="320981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양식 다운로드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51CE97-C716-00FF-756A-2CDA9D331143}"/>
              </a:ext>
            </a:extLst>
          </p:cNvPr>
          <p:cNvSpPr/>
          <p:nvPr/>
        </p:nvSpPr>
        <p:spPr>
          <a:xfrm>
            <a:off x="4217924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85152-63D2-826F-1157-346399ED3BCF}"/>
              </a:ext>
            </a:extLst>
          </p:cNvPr>
          <p:cNvSpPr/>
          <p:nvPr/>
        </p:nvSpPr>
        <p:spPr>
          <a:xfrm>
            <a:off x="520676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92B3A35-81EF-7861-C32E-7AB3E4AB3D74}"/>
              </a:ext>
            </a:extLst>
          </p:cNvPr>
          <p:cNvSpPr/>
          <p:nvPr/>
        </p:nvSpPr>
        <p:spPr>
          <a:xfrm>
            <a:off x="211600" y="1973741"/>
            <a:ext cx="5097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2550F2F-0EC3-7B77-6955-DDC8D7E690C2}"/>
              </a:ext>
            </a:extLst>
          </p:cNvPr>
          <p:cNvSpPr/>
          <p:nvPr/>
        </p:nvSpPr>
        <p:spPr>
          <a:xfrm>
            <a:off x="6556604" y="2481321"/>
            <a:ext cx="30457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25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751F60-41A5-DA54-31C7-D62FA6754279}"/>
              </a:ext>
            </a:extLst>
          </p:cNvPr>
          <p:cNvSpPr/>
          <p:nvPr/>
        </p:nvSpPr>
        <p:spPr>
          <a:xfrm>
            <a:off x="3825885" y="2280780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C11CD04-B76E-4DF3-D91C-BAC4BDFD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4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CF279CD-6BF7-BDC3-F790-41C79546B28C}"/>
              </a:ext>
            </a:extLst>
          </p:cNvPr>
          <p:cNvSpPr/>
          <p:nvPr/>
        </p:nvSpPr>
        <p:spPr>
          <a:xfrm>
            <a:off x="169101" y="2280780"/>
            <a:ext cx="54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AF0CA-3A87-0A62-6879-96850F4EAB8C}"/>
              </a:ext>
            </a:extLst>
          </p:cNvPr>
          <p:cNvSpPr/>
          <p:nvPr/>
        </p:nvSpPr>
        <p:spPr>
          <a:xfrm>
            <a:off x="2398341" y="2280780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B9871326-011C-BF8A-5B92-092AA341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13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80AC5F-4B1B-9FBA-E919-C1068E80E3A7}"/>
              </a:ext>
            </a:extLst>
          </p:cNvPr>
          <p:cNvSpPr/>
          <p:nvPr/>
        </p:nvSpPr>
        <p:spPr>
          <a:xfrm>
            <a:off x="899822" y="2280780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67254B4-300D-8F72-C90E-F4795778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00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51CD43-03D1-36EF-D116-7677153C8EFF}"/>
              </a:ext>
            </a:extLst>
          </p:cNvPr>
          <p:cNvSpPr/>
          <p:nvPr/>
        </p:nvSpPr>
        <p:spPr>
          <a:xfrm>
            <a:off x="1436327" y="2280780"/>
            <a:ext cx="76665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8515AE2-DB35-EF64-471A-AB234CFC4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141709"/>
              </p:ext>
            </p:extLst>
          </p:nvPr>
        </p:nvGraphicFramePr>
        <p:xfrm>
          <a:off x="165099" y="2654404"/>
          <a:ext cx="6696077" cy="294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106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484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연번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연수원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일반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장애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소속기관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숙소동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59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0389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555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7697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6860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8149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45887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863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7063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439869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12010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E07C20-05E8-6811-4401-ECEFAEB5117F}"/>
              </a:ext>
            </a:extLst>
          </p:cNvPr>
          <p:cNvSpPr/>
          <p:nvPr/>
        </p:nvSpPr>
        <p:spPr>
          <a:xfrm>
            <a:off x="640991" y="2888956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E33D1F-B3A4-384A-F78D-2FA885D27729}"/>
              </a:ext>
            </a:extLst>
          </p:cNvPr>
          <p:cNvSpPr/>
          <p:nvPr/>
        </p:nvSpPr>
        <p:spPr>
          <a:xfrm>
            <a:off x="640991" y="312350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C3181E-B43F-36EC-BB18-538BB888D159}"/>
              </a:ext>
            </a:extLst>
          </p:cNvPr>
          <p:cNvSpPr/>
          <p:nvPr/>
        </p:nvSpPr>
        <p:spPr>
          <a:xfrm>
            <a:off x="640991" y="334408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22A732-5E1D-FD50-8327-691EE4822B83}"/>
              </a:ext>
            </a:extLst>
          </p:cNvPr>
          <p:cNvSpPr/>
          <p:nvPr/>
        </p:nvSpPr>
        <p:spPr>
          <a:xfrm>
            <a:off x="640991" y="357719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07547BE-EED6-7028-FA3D-D209E8AD64E3}"/>
              </a:ext>
            </a:extLst>
          </p:cNvPr>
          <p:cNvSpPr/>
          <p:nvPr/>
        </p:nvSpPr>
        <p:spPr>
          <a:xfrm>
            <a:off x="640991" y="3803160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45C9988-0D55-DC0E-B99E-DD04D9E95E11}"/>
              </a:ext>
            </a:extLst>
          </p:cNvPr>
          <p:cNvSpPr/>
          <p:nvPr/>
        </p:nvSpPr>
        <p:spPr>
          <a:xfrm>
            <a:off x="640991" y="4035454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CB643E1-3412-B246-9328-2639A7D0BF0E}"/>
              </a:ext>
            </a:extLst>
          </p:cNvPr>
          <p:cNvSpPr/>
          <p:nvPr/>
        </p:nvSpPr>
        <p:spPr>
          <a:xfrm>
            <a:off x="640991" y="4258097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61C283D-F119-2A1E-6880-F41EC7F85DFC}"/>
              </a:ext>
            </a:extLst>
          </p:cNvPr>
          <p:cNvSpPr/>
          <p:nvPr/>
        </p:nvSpPr>
        <p:spPr>
          <a:xfrm>
            <a:off x="640991" y="448869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A64EEE7-B32E-1260-EDDC-CE71379DAAF7}"/>
              </a:ext>
            </a:extLst>
          </p:cNvPr>
          <p:cNvSpPr/>
          <p:nvPr/>
        </p:nvSpPr>
        <p:spPr>
          <a:xfrm>
            <a:off x="640991" y="4725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5F06585-04A1-142C-EB3F-F4710E0C735F}"/>
              </a:ext>
            </a:extLst>
          </p:cNvPr>
          <p:cNvSpPr/>
          <p:nvPr/>
        </p:nvSpPr>
        <p:spPr>
          <a:xfrm>
            <a:off x="640991" y="4949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A55BA89-F86A-97EA-59DF-3F4FFA8DB56A}"/>
              </a:ext>
            </a:extLst>
          </p:cNvPr>
          <p:cNvSpPr/>
          <p:nvPr/>
        </p:nvSpPr>
        <p:spPr>
          <a:xfrm>
            <a:off x="2847657" y="2889870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33" name="Picture 13">
            <a:extLst>
              <a:ext uri="{FF2B5EF4-FFF2-40B4-BE49-F238E27FC236}">
                <a16:creationId xmlns:a16="http://schemas.microsoft.com/office/drawing/2014/main" id="{5180AB00-021A-4C30-ADC3-C4619990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0835DF-5374-16FC-CA3F-2B841A84877A}"/>
              </a:ext>
            </a:extLst>
          </p:cNvPr>
          <p:cNvSpPr/>
          <p:nvPr/>
        </p:nvSpPr>
        <p:spPr>
          <a:xfrm>
            <a:off x="640991" y="517684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B3325AD-E15D-205B-8402-5E07AC0002DD}"/>
              </a:ext>
            </a:extLst>
          </p:cNvPr>
          <p:cNvSpPr/>
          <p:nvPr/>
        </p:nvSpPr>
        <p:spPr>
          <a:xfrm>
            <a:off x="1612210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D33BCB1-D83F-1B4D-D537-7ABCC1378567}"/>
              </a:ext>
            </a:extLst>
          </p:cNvPr>
          <p:cNvSpPr/>
          <p:nvPr/>
        </p:nvSpPr>
        <p:spPr>
          <a:xfrm>
            <a:off x="1612210" y="312079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B044479-AF30-1E21-CC53-FBC3AEF0D7C3}"/>
              </a:ext>
            </a:extLst>
          </p:cNvPr>
          <p:cNvSpPr/>
          <p:nvPr/>
        </p:nvSpPr>
        <p:spPr>
          <a:xfrm>
            <a:off x="1612210" y="334966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E6EC4AA-04AA-1936-6D3D-408A8088D0D5}"/>
              </a:ext>
            </a:extLst>
          </p:cNvPr>
          <p:cNvSpPr/>
          <p:nvPr/>
        </p:nvSpPr>
        <p:spPr>
          <a:xfrm>
            <a:off x="1612210" y="3575473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1EA79F5-0DDA-993C-1918-108BF5C12F7D}"/>
              </a:ext>
            </a:extLst>
          </p:cNvPr>
          <p:cNvSpPr/>
          <p:nvPr/>
        </p:nvSpPr>
        <p:spPr>
          <a:xfrm>
            <a:off x="1612210" y="381111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46A25BB-04FD-AAF1-4D13-2F3CFB389503}"/>
              </a:ext>
            </a:extLst>
          </p:cNvPr>
          <p:cNvSpPr/>
          <p:nvPr/>
        </p:nvSpPr>
        <p:spPr>
          <a:xfrm>
            <a:off x="1612210" y="403545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FB844F3-8570-8777-F0F0-A61A3258F52C}"/>
              </a:ext>
            </a:extLst>
          </p:cNvPr>
          <p:cNvSpPr/>
          <p:nvPr/>
        </p:nvSpPr>
        <p:spPr>
          <a:xfrm>
            <a:off x="1612210" y="426540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C3C55-87D4-DCAF-EF19-8826668274A4}"/>
              </a:ext>
            </a:extLst>
          </p:cNvPr>
          <p:cNvSpPr/>
          <p:nvPr/>
        </p:nvSpPr>
        <p:spPr>
          <a:xfrm>
            <a:off x="1612210" y="4493248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A8BFB73-734A-2459-105F-8787720F5551}"/>
              </a:ext>
            </a:extLst>
          </p:cNvPr>
          <p:cNvSpPr/>
          <p:nvPr/>
        </p:nvSpPr>
        <p:spPr>
          <a:xfrm>
            <a:off x="1612210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7DBE60F-2DB1-36FA-EEBC-66922E9DBD76}"/>
              </a:ext>
            </a:extLst>
          </p:cNvPr>
          <p:cNvSpPr/>
          <p:nvPr/>
        </p:nvSpPr>
        <p:spPr>
          <a:xfrm>
            <a:off x="1612210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F79A0B8-CA43-BEAD-A06D-04B85C82DBFC}"/>
              </a:ext>
            </a:extLst>
          </p:cNvPr>
          <p:cNvSpPr/>
          <p:nvPr/>
        </p:nvSpPr>
        <p:spPr>
          <a:xfrm>
            <a:off x="1612210" y="518524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F3F88FE-050C-BCDA-7FA3-21ABC6F0BAC9}"/>
              </a:ext>
            </a:extLst>
          </p:cNvPr>
          <p:cNvSpPr/>
          <p:nvPr/>
        </p:nvSpPr>
        <p:spPr>
          <a:xfrm>
            <a:off x="2847657" y="312319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장애인</a:t>
            </a:r>
          </a:p>
        </p:txBody>
      </p:sp>
      <p:pic>
        <p:nvPicPr>
          <p:cNvPr id="147" name="Picture 13">
            <a:extLst>
              <a:ext uri="{FF2B5EF4-FFF2-40B4-BE49-F238E27FC236}">
                <a16:creationId xmlns:a16="http://schemas.microsoft.com/office/drawing/2014/main" id="{751BF679-905E-A9E0-6510-DFA83342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12445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47BBFE-1FA1-92EB-E428-66AF8D8B8B14}"/>
              </a:ext>
            </a:extLst>
          </p:cNvPr>
          <p:cNvSpPr/>
          <p:nvPr/>
        </p:nvSpPr>
        <p:spPr>
          <a:xfrm>
            <a:off x="2847657" y="3357115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49" name="Picture 13">
            <a:extLst>
              <a:ext uri="{FF2B5EF4-FFF2-40B4-BE49-F238E27FC236}">
                <a16:creationId xmlns:a16="http://schemas.microsoft.com/office/drawing/2014/main" id="{7476F743-4554-5475-C370-337D8AD0E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35837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1F7D9F9-3EA8-0370-0DC2-3D637C0F5B19}"/>
              </a:ext>
            </a:extLst>
          </p:cNvPr>
          <p:cNvSpPr/>
          <p:nvPr/>
        </p:nvSpPr>
        <p:spPr>
          <a:xfrm>
            <a:off x="2847657" y="3582272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51" name="Picture 13">
            <a:extLst>
              <a:ext uri="{FF2B5EF4-FFF2-40B4-BE49-F238E27FC236}">
                <a16:creationId xmlns:a16="http://schemas.microsoft.com/office/drawing/2014/main" id="{BADDDCEA-C077-D815-D220-9BDA1B94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58352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B2290FA-3DA0-DD48-8B5F-3AAD149CF899}"/>
              </a:ext>
            </a:extLst>
          </p:cNvPr>
          <p:cNvSpPr/>
          <p:nvPr/>
        </p:nvSpPr>
        <p:spPr>
          <a:xfrm>
            <a:off x="2847657" y="3803899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53" name="Picture 13">
            <a:extLst>
              <a:ext uri="{FF2B5EF4-FFF2-40B4-BE49-F238E27FC236}">
                <a16:creationId xmlns:a16="http://schemas.microsoft.com/office/drawing/2014/main" id="{5D132056-449A-5634-E1AD-5041DD8E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8051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4106AEB-150E-EF4D-AEAE-3F5DEB5B3EC6}"/>
              </a:ext>
            </a:extLst>
          </p:cNvPr>
          <p:cNvSpPr/>
          <p:nvPr/>
        </p:nvSpPr>
        <p:spPr>
          <a:xfrm>
            <a:off x="2847657" y="4033477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55" name="Picture 13">
            <a:extLst>
              <a:ext uri="{FF2B5EF4-FFF2-40B4-BE49-F238E27FC236}">
                <a16:creationId xmlns:a16="http://schemas.microsoft.com/office/drawing/2014/main" id="{9968B860-DD68-147D-4A05-CDE6F12A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03473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80D8C48-11BB-389A-4AC5-B4E1C9EBF7E0}"/>
              </a:ext>
            </a:extLst>
          </p:cNvPr>
          <p:cNvSpPr/>
          <p:nvPr/>
        </p:nvSpPr>
        <p:spPr>
          <a:xfrm>
            <a:off x="2847657" y="4264356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57" name="Picture 13">
            <a:extLst>
              <a:ext uri="{FF2B5EF4-FFF2-40B4-BE49-F238E27FC236}">
                <a16:creationId xmlns:a16="http://schemas.microsoft.com/office/drawing/2014/main" id="{7F36C89A-FFB9-7840-F443-C618D900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265612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AFA5BA6-FF67-BA58-5C49-55A6F2D0A552}"/>
              </a:ext>
            </a:extLst>
          </p:cNvPr>
          <p:cNvSpPr/>
          <p:nvPr/>
        </p:nvSpPr>
        <p:spPr>
          <a:xfrm>
            <a:off x="2847657" y="449321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59" name="Picture 13">
            <a:extLst>
              <a:ext uri="{FF2B5EF4-FFF2-40B4-BE49-F238E27FC236}">
                <a16:creationId xmlns:a16="http://schemas.microsoft.com/office/drawing/2014/main" id="{6E2CDE8E-0651-B8ED-9F83-65F9E9E6B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49447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BBF72B4-166A-6356-426A-10ACA88DFB7D}"/>
              </a:ext>
            </a:extLst>
          </p:cNvPr>
          <p:cNvSpPr/>
          <p:nvPr/>
        </p:nvSpPr>
        <p:spPr>
          <a:xfrm>
            <a:off x="2847657" y="4723501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61" name="Picture 13">
            <a:extLst>
              <a:ext uri="{FF2B5EF4-FFF2-40B4-BE49-F238E27FC236}">
                <a16:creationId xmlns:a16="http://schemas.microsoft.com/office/drawing/2014/main" id="{53C765BA-85D1-D472-46E0-3244F1ED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72475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95B329D-15F3-3BFC-4C4C-D5B0C3A39FDB}"/>
              </a:ext>
            </a:extLst>
          </p:cNvPr>
          <p:cNvSpPr/>
          <p:nvPr/>
        </p:nvSpPr>
        <p:spPr>
          <a:xfrm>
            <a:off x="2847657" y="495248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63" name="Picture 13">
            <a:extLst>
              <a:ext uri="{FF2B5EF4-FFF2-40B4-BE49-F238E27FC236}">
                <a16:creationId xmlns:a16="http://schemas.microsoft.com/office/drawing/2014/main" id="{051EB374-A695-C031-895A-71DB8D71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95374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B35124F-B3B6-E420-3728-C18197F12227}"/>
              </a:ext>
            </a:extLst>
          </p:cNvPr>
          <p:cNvSpPr/>
          <p:nvPr/>
        </p:nvSpPr>
        <p:spPr>
          <a:xfrm>
            <a:off x="2847657" y="517684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165" name="Picture 13">
            <a:extLst>
              <a:ext uri="{FF2B5EF4-FFF2-40B4-BE49-F238E27FC236}">
                <a16:creationId xmlns:a16="http://schemas.microsoft.com/office/drawing/2014/main" id="{AC6D53A7-0C1B-A698-DC9B-C0621F1C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517810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8D79FFB-DFE4-41DE-1B2A-029890EE2E81}"/>
              </a:ext>
            </a:extLst>
          </p:cNvPr>
          <p:cNvSpPr/>
          <p:nvPr/>
        </p:nvSpPr>
        <p:spPr>
          <a:xfrm>
            <a:off x="3597044" y="288987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167" name="Picture 13">
            <a:extLst>
              <a:ext uri="{FF2B5EF4-FFF2-40B4-BE49-F238E27FC236}">
                <a16:creationId xmlns:a16="http://schemas.microsoft.com/office/drawing/2014/main" id="{EB990D62-4706-C7AD-1828-5E7C31D2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B0F3946-AA7D-AF98-BABF-77E22FD532A0}"/>
              </a:ext>
            </a:extLst>
          </p:cNvPr>
          <p:cNvSpPr/>
          <p:nvPr/>
        </p:nvSpPr>
        <p:spPr>
          <a:xfrm>
            <a:off x="3597044" y="312079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72" name="Picture 13">
            <a:extLst>
              <a:ext uri="{FF2B5EF4-FFF2-40B4-BE49-F238E27FC236}">
                <a16:creationId xmlns:a16="http://schemas.microsoft.com/office/drawing/2014/main" id="{ECDA772C-7A6A-32ED-B9FB-0D4E6CED9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1220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33E694A5-A6B7-96D9-AFD4-2E71D7D3FA7E}"/>
              </a:ext>
            </a:extLst>
          </p:cNvPr>
          <p:cNvSpPr/>
          <p:nvPr/>
        </p:nvSpPr>
        <p:spPr>
          <a:xfrm>
            <a:off x="3597044" y="334846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177" name="Picture 13">
            <a:extLst>
              <a:ext uri="{FF2B5EF4-FFF2-40B4-BE49-F238E27FC236}">
                <a16:creationId xmlns:a16="http://schemas.microsoft.com/office/drawing/2014/main" id="{46051CBA-341E-CFDC-4EAC-EA93392F0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34972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50DF562-3F92-CDB2-4493-F060595829BE}"/>
              </a:ext>
            </a:extLst>
          </p:cNvPr>
          <p:cNvSpPr/>
          <p:nvPr/>
        </p:nvSpPr>
        <p:spPr>
          <a:xfrm>
            <a:off x="3597044" y="3579397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81" name="Picture 13">
            <a:extLst>
              <a:ext uri="{FF2B5EF4-FFF2-40B4-BE49-F238E27FC236}">
                <a16:creationId xmlns:a16="http://schemas.microsoft.com/office/drawing/2014/main" id="{F76B4C3C-BD48-7941-1A80-A98D09AC6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58065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5DEC480-C10A-5075-FDFB-DA58180EB156}"/>
              </a:ext>
            </a:extLst>
          </p:cNvPr>
          <p:cNvSpPr/>
          <p:nvPr/>
        </p:nvSpPr>
        <p:spPr>
          <a:xfrm>
            <a:off x="3597044" y="38032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183" name="Picture 13">
            <a:extLst>
              <a:ext uri="{FF2B5EF4-FFF2-40B4-BE49-F238E27FC236}">
                <a16:creationId xmlns:a16="http://schemas.microsoft.com/office/drawing/2014/main" id="{33C9213B-407D-0A0A-C79A-3F21533B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8044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12F5A55-DA16-3E1F-CCFC-2E025E943EE7}"/>
              </a:ext>
            </a:extLst>
          </p:cNvPr>
          <p:cNvSpPr/>
          <p:nvPr/>
        </p:nvSpPr>
        <p:spPr>
          <a:xfrm>
            <a:off x="3597044" y="40341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85" name="Picture 13">
            <a:extLst>
              <a:ext uri="{FF2B5EF4-FFF2-40B4-BE49-F238E27FC236}">
                <a16:creationId xmlns:a16="http://schemas.microsoft.com/office/drawing/2014/main" id="{2C062348-2072-4CA3-4CF7-28B24634C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0353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6118E0A-99E8-7F75-126B-65D1207C930E}"/>
              </a:ext>
            </a:extLst>
          </p:cNvPr>
          <p:cNvSpPr/>
          <p:nvPr/>
        </p:nvSpPr>
        <p:spPr>
          <a:xfrm>
            <a:off x="3597044" y="426180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187" name="Picture 13">
            <a:extLst>
              <a:ext uri="{FF2B5EF4-FFF2-40B4-BE49-F238E27FC236}">
                <a16:creationId xmlns:a16="http://schemas.microsoft.com/office/drawing/2014/main" id="{C15C648E-3D65-F0B3-2E15-48D0A168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26306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80740A1-841B-E348-43AD-2C4291DC49DF}"/>
              </a:ext>
            </a:extLst>
          </p:cNvPr>
          <p:cNvSpPr/>
          <p:nvPr/>
        </p:nvSpPr>
        <p:spPr>
          <a:xfrm>
            <a:off x="3597044" y="449273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89" name="Picture 13">
            <a:extLst>
              <a:ext uri="{FF2B5EF4-FFF2-40B4-BE49-F238E27FC236}">
                <a16:creationId xmlns:a16="http://schemas.microsoft.com/office/drawing/2014/main" id="{44596F39-8C0B-D8C3-60B6-66611639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49399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EF6B2B2-0544-5E66-F4C2-AEFC4237C40C}"/>
              </a:ext>
            </a:extLst>
          </p:cNvPr>
          <p:cNvSpPr/>
          <p:nvPr/>
        </p:nvSpPr>
        <p:spPr>
          <a:xfrm>
            <a:off x="3597044" y="4726642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91" name="Picture 13">
            <a:extLst>
              <a:ext uri="{FF2B5EF4-FFF2-40B4-BE49-F238E27FC236}">
                <a16:creationId xmlns:a16="http://schemas.microsoft.com/office/drawing/2014/main" id="{5AD4A2D0-1702-65B4-E56B-30FD3C98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72789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95AFA82-3EA3-22D7-BE27-8F644832B735}"/>
              </a:ext>
            </a:extLst>
          </p:cNvPr>
          <p:cNvSpPr/>
          <p:nvPr/>
        </p:nvSpPr>
        <p:spPr>
          <a:xfrm>
            <a:off x="3597044" y="49543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193" name="Picture 13">
            <a:extLst>
              <a:ext uri="{FF2B5EF4-FFF2-40B4-BE49-F238E27FC236}">
                <a16:creationId xmlns:a16="http://schemas.microsoft.com/office/drawing/2014/main" id="{77F75DE1-E6B9-0EAA-A054-84715DCE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9555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5CB73CA-31ED-945C-3812-6653C53D9A48}"/>
              </a:ext>
            </a:extLst>
          </p:cNvPr>
          <p:cNvSpPr/>
          <p:nvPr/>
        </p:nvSpPr>
        <p:spPr>
          <a:xfrm>
            <a:off x="3597044" y="51852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95" name="Picture 13">
            <a:extLst>
              <a:ext uri="{FF2B5EF4-FFF2-40B4-BE49-F238E27FC236}">
                <a16:creationId xmlns:a16="http://schemas.microsoft.com/office/drawing/2014/main" id="{E6F6C5F1-0A0C-1070-EA6E-D2DC0439F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51864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5AFC30A-D101-3BF1-0138-B7D9CC8A8FB5}"/>
              </a:ext>
            </a:extLst>
          </p:cNvPr>
          <p:cNvSpPr/>
          <p:nvPr/>
        </p:nvSpPr>
        <p:spPr>
          <a:xfrm>
            <a:off x="4343047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DF80BA1-77A4-6633-A622-690FC5AEB0C9}"/>
              </a:ext>
            </a:extLst>
          </p:cNvPr>
          <p:cNvSpPr/>
          <p:nvPr/>
        </p:nvSpPr>
        <p:spPr>
          <a:xfrm>
            <a:off x="4343047" y="312100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수원교육지원청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414980-6CCC-D709-4AEE-90FF90B75041}"/>
              </a:ext>
            </a:extLst>
          </p:cNvPr>
          <p:cNvSpPr/>
          <p:nvPr/>
        </p:nvSpPr>
        <p:spPr>
          <a:xfrm>
            <a:off x="4343047" y="335372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고양교육지원청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E1BCE8-AC49-D6DB-D57A-D4EA780664BC}"/>
              </a:ext>
            </a:extLst>
          </p:cNvPr>
          <p:cNvSpPr/>
          <p:nvPr/>
        </p:nvSpPr>
        <p:spPr>
          <a:xfrm>
            <a:off x="4343047" y="357857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DB0F5E7-55CB-55AA-AA75-8E867F5542EC}"/>
              </a:ext>
            </a:extLst>
          </p:cNvPr>
          <p:cNvSpPr/>
          <p:nvPr/>
        </p:nvSpPr>
        <p:spPr>
          <a:xfrm>
            <a:off x="4343047" y="379696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2C8B71B-0C64-2AC4-9FA3-DAE1318E2C1E}"/>
              </a:ext>
            </a:extLst>
          </p:cNvPr>
          <p:cNvSpPr/>
          <p:nvPr/>
        </p:nvSpPr>
        <p:spPr>
          <a:xfrm>
            <a:off x="4343047" y="404119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E19BE7F-3460-1230-5953-AB7578387F41}"/>
              </a:ext>
            </a:extLst>
          </p:cNvPr>
          <p:cNvSpPr/>
          <p:nvPr/>
        </p:nvSpPr>
        <p:spPr>
          <a:xfrm>
            <a:off x="4343047" y="426844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D5B6F91-FDBB-CE8D-4275-111F6F366D18}"/>
              </a:ext>
            </a:extLst>
          </p:cNvPr>
          <p:cNvSpPr/>
          <p:nvPr/>
        </p:nvSpPr>
        <p:spPr>
          <a:xfrm>
            <a:off x="4343047" y="449041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7B1712F-0D57-5B86-EF1A-A57CC2781482}"/>
              </a:ext>
            </a:extLst>
          </p:cNvPr>
          <p:cNvSpPr/>
          <p:nvPr/>
        </p:nvSpPr>
        <p:spPr>
          <a:xfrm>
            <a:off x="4343047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7BF7BFF-6078-BC3B-C606-C71C88496C13}"/>
              </a:ext>
            </a:extLst>
          </p:cNvPr>
          <p:cNvSpPr/>
          <p:nvPr/>
        </p:nvSpPr>
        <p:spPr>
          <a:xfrm>
            <a:off x="4343047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2C500E1-4389-ED44-1B9D-4749B7F01C31}"/>
              </a:ext>
            </a:extLst>
          </p:cNvPr>
          <p:cNvSpPr/>
          <p:nvPr/>
        </p:nvSpPr>
        <p:spPr>
          <a:xfrm>
            <a:off x="4343047" y="517315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757BB522-589E-3282-7A84-B9FB9AC86638}"/>
              </a:ext>
            </a:extLst>
          </p:cNvPr>
          <p:cNvSpPr>
            <a:spLocks noChangeAspect="1"/>
          </p:cNvSpPr>
          <p:nvPr/>
        </p:nvSpPr>
        <p:spPr>
          <a:xfrm>
            <a:off x="93100" y="25728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468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4EF08-53A8-8CBC-0836-CCB3593E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BFD0F9B8-9B57-01AE-D411-9CAF7018A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73718"/>
              </p:ext>
            </p:extLst>
          </p:nvPr>
        </p:nvGraphicFramePr>
        <p:xfrm>
          <a:off x="6969418" y="2574152"/>
          <a:ext cx="2771482" cy="36907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캘린더에서 등록된 연수명을 클릭할 경우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일전까지 설정이 가능하며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이후부터는 정보 열람만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특히 연수일정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연수인원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셔틀버스 설정은 반드시 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일전까지만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설정이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정보 탭 메뉴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기본정보 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열람이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식당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연수에 따른 식당 이용 예약 신청 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열람이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연수에 따른 시설 예약 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열람이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연수에 따른 시설관리자에 의한 숙소 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연수설계자에 의한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현황 조회가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연수생 조회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정보 수정이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9664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일전까지 설정이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원내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원외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대관 중 선택 수정이 가능하며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수정이 연수 캘린더에 수정된 범례가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명 수정이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종료일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조회일 기준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일전으로 종료일이 최소 설정되어야 수정 완료가 가능 하다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9761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AE472DDB-2719-1E97-B2A9-323657808925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3161DC-42F4-BDEC-9D54-32B72CA76049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9CFC99-3984-4066-BB70-17A46D8A51C6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연수섧정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연수기본정보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5C80DCA-B489-7E98-5676-5D91E9F4852E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0B168BD-B498-B538-B064-FA3554C5B3CB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05DE7CB7-C649-18F8-16E0-D1FFD23DFEBF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996270"/>
          <a:ext cx="6696707" cy="183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홍길동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2025-04-01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53A86DD6-2A8A-48EE-D97C-269075714AC6}"/>
              </a:ext>
            </a:extLst>
          </p:cNvPr>
          <p:cNvGrpSpPr/>
          <p:nvPr/>
        </p:nvGrpSpPr>
        <p:grpSpPr>
          <a:xfrm>
            <a:off x="1595756" y="2035768"/>
            <a:ext cx="308975" cy="144462"/>
            <a:chOff x="2403014" y="4597515"/>
            <a:chExt cx="308975" cy="144462"/>
          </a:xfrm>
        </p:grpSpPr>
        <p:sp>
          <p:nvSpPr>
            <p:cNvPr id="85" name="Rectangle 191">
              <a:extLst>
                <a:ext uri="{FF2B5EF4-FFF2-40B4-BE49-F238E27FC236}">
                  <a16:creationId xmlns:a16="http://schemas.microsoft.com/office/drawing/2014/main" id="{BEBABA52-6794-7199-38FF-A3DE8CDD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원외</a:t>
              </a:r>
            </a:p>
          </p:txBody>
        </p:sp>
        <p:graphicFrame>
          <p:nvGraphicFramePr>
            <p:cNvPr id="86" name="개체 85">
              <a:extLst>
                <a:ext uri="{FF2B5EF4-FFF2-40B4-BE49-F238E27FC236}">
                  <a16:creationId xmlns:a16="http://schemas.microsoft.com/office/drawing/2014/main" id="{F990C532-3675-E8D0-AC05-01F280BD8C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86" name="개체 85">
                          <a:extLst>
                            <a:ext uri="{FF2B5EF4-FFF2-40B4-BE49-F238E27FC236}">
                              <a16:creationId xmlns:a16="http://schemas.microsoft.com/office/drawing/2014/main" id="{CF5B1E3D-001D-D641-06BF-D6EE981B2F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E399E3-01F7-A8DB-7ADB-1390F7AAAD90}"/>
              </a:ext>
            </a:extLst>
          </p:cNvPr>
          <p:cNvGrpSpPr/>
          <p:nvPr/>
        </p:nvGrpSpPr>
        <p:grpSpPr>
          <a:xfrm>
            <a:off x="1172580" y="2035624"/>
            <a:ext cx="314933" cy="144462"/>
            <a:chOff x="2145750" y="2807609"/>
            <a:chExt cx="314933" cy="144462"/>
          </a:xfrm>
        </p:grpSpPr>
        <p:sp>
          <p:nvSpPr>
            <p:cNvPr id="88" name="Rectangle 191">
              <a:extLst>
                <a:ext uri="{FF2B5EF4-FFF2-40B4-BE49-F238E27FC236}">
                  <a16:creationId xmlns:a16="http://schemas.microsoft.com/office/drawing/2014/main" id="{0D2ABBE6-891E-6AC2-5C3B-B6799AE73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26123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원내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89" name="개체 88">
              <a:extLst>
                <a:ext uri="{FF2B5EF4-FFF2-40B4-BE49-F238E27FC236}">
                  <a16:creationId xmlns:a16="http://schemas.microsoft.com/office/drawing/2014/main" id="{6A8AE194-6047-F8AB-636D-82412D8CB7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89" name="개체 88">
                          <a:extLst>
                            <a:ext uri="{FF2B5EF4-FFF2-40B4-BE49-F238E27FC236}">
                              <a16:creationId xmlns:a16="http://schemas.microsoft.com/office/drawing/2014/main" id="{0A81739A-FA17-A74B-6D62-9424DB7BD9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5E68212-6B82-1539-7646-628A89AC65C1}"/>
              </a:ext>
            </a:extLst>
          </p:cNvPr>
          <p:cNvGrpSpPr/>
          <p:nvPr/>
        </p:nvGrpSpPr>
        <p:grpSpPr>
          <a:xfrm>
            <a:off x="1991225" y="2035768"/>
            <a:ext cx="308975" cy="144462"/>
            <a:chOff x="2403014" y="4597515"/>
            <a:chExt cx="308975" cy="144462"/>
          </a:xfrm>
        </p:grpSpPr>
        <p:sp>
          <p:nvSpPr>
            <p:cNvPr id="91" name="Rectangle 191">
              <a:extLst>
                <a:ext uri="{FF2B5EF4-FFF2-40B4-BE49-F238E27FC236}">
                  <a16:creationId xmlns:a16="http://schemas.microsoft.com/office/drawing/2014/main" id="{2484B610-7516-463F-0234-AA8E2B1C6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대관</a:t>
              </a:r>
            </a:p>
          </p:txBody>
        </p:sp>
        <p:graphicFrame>
          <p:nvGraphicFramePr>
            <p:cNvPr id="92" name="개체 91">
              <a:extLst>
                <a:ext uri="{FF2B5EF4-FFF2-40B4-BE49-F238E27FC236}">
                  <a16:creationId xmlns:a16="http://schemas.microsoft.com/office/drawing/2014/main" id="{E272734D-1066-F78C-C559-1CC42B678E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3A448F82-6911-0996-A8C0-B3B679A8EE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5A7A902-48EB-CA8F-9A65-A96973B722DB}"/>
              </a:ext>
            </a:extLst>
          </p:cNvPr>
          <p:cNvSpPr/>
          <p:nvPr/>
        </p:nvSpPr>
        <p:spPr>
          <a:xfrm>
            <a:off x="1172465" y="2253256"/>
            <a:ext cx="244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중등 교직원 연수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E766A1-C790-8078-4E5C-E23854E58441}"/>
              </a:ext>
            </a:extLst>
          </p:cNvPr>
          <p:cNvSpPr/>
          <p:nvPr/>
        </p:nvSpPr>
        <p:spPr>
          <a:xfrm>
            <a:off x="1172465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2A24D9E-054B-1035-7220-BD67E484CA61}"/>
              </a:ext>
            </a:extLst>
          </p:cNvPr>
          <p:cNvSpPr/>
          <p:nvPr/>
        </p:nvSpPr>
        <p:spPr>
          <a:xfrm>
            <a:off x="1825094" y="2497774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FFB1C51-9B26-9BEA-31D4-CA3E8AA9108E}"/>
              </a:ext>
            </a:extLst>
          </p:cNvPr>
          <p:cNvSpPr/>
          <p:nvPr/>
        </p:nvSpPr>
        <p:spPr>
          <a:xfrm>
            <a:off x="1918909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323F89A-D2CB-5C8A-262D-13E198FD5C06}"/>
              </a:ext>
            </a:extLst>
          </p:cNvPr>
          <p:cNvSpPr/>
          <p:nvPr/>
        </p:nvSpPr>
        <p:spPr>
          <a:xfrm>
            <a:off x="1177372" y="2728430"/>
            <a:ext cx="2228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총원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440138C-77BA-67C3-E0DA-E7E266610250}"/>
              </a:ext>
            </a:extLst>
          </p:cNvPr>
          <p:cNvSpPr/>
          <p:nvPr/>
        </p:nvSpPr>
        <p:spPr>
          <a:xfrm>
            <a:off x="1432559" y="2703383"/>
            <a:ext cx="313854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100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1A171A-379E-CCD9-FC99-CC09116B668A}"/>
              </a:ext>
            </a:extLst>
          </p:cNvPr>
          <p:cNvSpPr/>
          <p:nvPr/>
        </p:nvSpPr>
        <p:spPr>
          <a:xfrm>
            <a:off x="1794925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0D71822-AD53-A45D-C6F3-49DD1EDE7A07}"/>
              </a:ext>
            </a:extLst>
          </p:cNvPr>
          <p:cNvSpPr/>
          <p:nvPr/>
        </p:nvSpPr>
        <p:spPr>
          <a:xfrm>
            <a:off x="2045013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82B20C-50F4-A0A6-01D2-F952DD105E82}"/>
              </a:ext>
            </a:extLst>
          </p:cNvPr>
          <p:cNvSpPr/>
          <p:nvPr/>
        </p:nvSpPr>
        <p:spPr>
          <a:xfrm>
            <a:off x="2445495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220ADB-A4B4-B587-DBA9-47A382F1E17C}"/>
              </a:ext>
            </a:extLst>
          </p:cNvPr>
          <p:cNvSpPr/>
          <p:nvPr/>
        </p:nvSpPr>
        <p:spPr>
          <a:xfrm>
            <a:off x="2807861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9BB571-599B-C212-FC5F-EDCBF65E26C9}"/>
              </a:ext>
            </a:extLst>
          </p:cNvPr>
          <p:cNvSpPr/>
          <p:nvPr/>
        </p:nvSpPr>
        <p:spPr>
          <a:xfrm>
            <a:off x="3000428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F893CAA-FFB6-EB14-44AC-E741B33B24A8}"/>
              </a:ext>
            </a:extLst>
          </p:cNvPr>
          <p:cNvSpPr/>
          <p:nvPr/>
        </p:nvSpPr>
        <p:spPr>
          <a:xfrm>
            <a:off x="3400910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28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2B4AA7-9F65-5742-A9F9-A08667938EB9}"/>
              </a:ext>
            </a:extLst>
          </p:cNvPr>
          <p:cNvSpPr/>
          <p:nvPr/>
        </p:nvSpPr>
        <p:spPr>
          <a:xfrm>
            <a:off x="3763276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F5F2F2E-6D32-A329-7C4E-14DE6125FFA6}"/>
              </a:ext>
            </a:extLst>
          </p:cNvPr>
          <p:cNvSpPr/>
          <p:nvPr/>
        </p:nvSpPr>
        <p:spPr>
          <a:xfrm>
            <a:off x="3962105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62083AA-96E0-A456-29E1-959A963C43C1}"/>
              </a:ext>
            </a:extLst>
          </p:cNvPr>
          <p:cNvSpPr/>
          <p:nvPr/>
        </p:nvSpPr>
        <p:spPr>
          <a:xfrm>
            <a:off x="4362587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AF50720-2F5C-FDB0-3EF8-F582541721F7}"/>
              </a:ext>
            </a:extLst>
          </p:cNvPr>
          <p:cNvSpPr/>
          <p:nvPr/>
        </p:nvSpPr>
        <p:spPr>
          <a:xfrm>
            <a:off x="4724953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63BF226-7C09-B0A0-010F-6C39F998CA31}"/>
              </a:ext>
            </a:extLst>
          </p:cNvPr>
          <p:cNvSpPr/>
          <p:nvPr/>
        </p:nvSpPr>
        <p:spPr>
          <a:xfrm>
            <a:off x="4917100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2482D0D-FBC5-3DC9-9FAE-F8D3A577DAE1}"/>
              </a:ext>
            </a:extLst>
          </p:cNvPr>
          <p:cNvSpPr/>
          <p:nvPr/>
        </p:nvSpPr>
        <p:spPr>
          <a:xfrm>
            <a:off x="5317582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7FDED49-98E6-9619-2905-BB94E1E19DC2}"/>
              </a:ext>
            </a:extLst>
          </p:cNvPr>
          <p:cNvSpPr/>
          <p:nvPr/>
        </p:nvSpPr>
        <p:spPr>
          <a:xfrm>
            <a:off x="5679948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DB71C6E-C185-00BF-D5B4-9156ED33B514}"/>
              </a:ext>
            </a:extLst>
          </p:cNvPr>
          <p:cNvGrpSpPr/>
          <p:nvPr/>
        </p:nvGrpSpPr>
        <p:grpSpPr>
          <a:xfrm>
            <a:off x="1691697" y="2947604"/>
            <a:ext cx="417980" cy="144462"/>
            <a:chOff x="2403014" y="4597515"/>
            <a:chExt cx="417980" cy="144462"/>
          </a:xfrm>
        </p:grpSpPr>
        <p:sp>
          <p:nvSpPr>
            <p:cNvPr id="115" name="Rectangle 191">
              <a:extLst>
                <a:ext uri="{FF2B5EF4-FFF2-40B4-BE49-F238E27FC236}">
                  <a16:creationId xmlns:a16="http://schemas.microsoft.com/office/drawing/2014/main" id="{A688E3C3-7AE8-0683-731D-F24A4F3BD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07934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실</a:t>
              </a:r>
            </a:p>
          </p:txBody>
        </p:sp>
        <p:graphicFrame>
          <p:nvGraphicFramePr>
            <p:cNvPr id="116" name="개체 115">
              <a:extLst>
                <a:ext uri="{FF2B5EF4-FFF2-40B4-BE49-F238E27FC236}">
                  <a16:creationId xmlns:a16="http://schemas.microsoft.com/office/drawing/2014/main" id="{423C7E22-320F-524D-7E9D-A51AB4DD23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16" name="개체 115">
                          <a:extLst>
                            <a:ext uri="{FF2B5EF4-FFF2-40B4-BE49-F238E27FC236}">
                              <a16:creationId xmlns:a16="http://schemas.microsoft.com/office/drawing/2014/main" id="{239D839A-1A1F-6700-2C9C-4A0EE79EF8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AD69FA1-D805-2EF9-0079-F8CACDB159F4}"/>
              </a:ext>
            </a:extLst>
          </p:cNvPr>
          <p:cNvGrpSpPr/>
          <p:nvPr/>
        </p:nvGrpSpPr>
        <p:grpSpPr>
          <a:xfrm>
            <a:off x="1172580" y="2947460"/>
            <a:ext cx="423938" cy="144462"/>
            <a:chOff x="2145750" y="2807609"/>
            <a:chExt cx="423938" cy="144462"/>
          </a:xfrm>
        </p:grpSpPr>
        <p:sp>
          <p:nvSpPr>
            <p:cNvPr id="118" name="Rectangle 191">
              <a:extLst>
                <a:ext uri="{FF2B5EF4-FFF2-40B4-BE49-F238E27FC236}">
                  <a16:creationId xmlns:a16="http://schemas.microsoft.com/office/drawing/2014/main" id="{798CAA1D-ACBA-BD77-72DF-235A15F4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18172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실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119" name="개체 118">
              <a:extLst>
                <a:ext uri="{FF2B5EF4-FFF2-40B4-BE49-F238E27FC236}">
                  <a16:creationId xmlns:a16="http://schemas.microsoft.com/office/drawing/2014/main" id="{63DB3CBC-5CF1-D618-D3C7-B93E1D89C8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119" name="개체 118">
                          <a:extLst>
                            <a:ext uri="{FF2B5EF4-FFF2-40B4-BE49-F238E27FC236}">
                              <a16:creationId xmlns:a16="http://schemas.microsoft.com/office/drawing/2014/main" id="{21A6441C-0816-BDA6-0688-6FF5CD0D08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30690AB-4038-375B-9D9C-ED68A71B870E}"/>
              </a:ext>
            </a:extLst>
          </p:cNvPr>
          <p:cNvGrpSpPr/>
          <p:nvPr/>
        </p:nvGrpSpPr>
        <p:grpSpPr>
          <a:xfrm>
            <a:off x="1194323" y="3175635"/>
            <a:ext cx="331340" cy="144463"/>
            <a:chOff x="1964034" y="3709173"/>
            <a:chExt cx="331340" cy="144463"/>
          </a:xfrm>
        </p:grpSpPr>
        <p:graphicFrame>
          <p:nvGraphicFramePr>
            <p:cNvPr id="163" name="개체 162">
              <a:extLst>
                <a:ext uri="{FF2B5EF4-FFF2-40B4-BE49-F238E27FC236}">
                  <a16:creationId xmlns:a16="http://schemas.microsoft.com/office/drawing/2014/main" id="{6EC0256D-5F7D-A3B8-1DDE-9D713416B2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3" name="개체 162">
                          <a:extLst>
                            <a:ext uri="{FF2B5EF4-FFF2-40B4-BE49-F238E27FC236}">
                              <a16:creationId xmlns:a16="http://schemas.microsoft.com/office/drawing/2014/main" id="{70B51989-2544-1C3C-CF4E-0187E73168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7C2CF9C9-F3C7-8A53-7A2E-FD701EDDC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입소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DD70F9A-1A8B-163E-F099-AAFE06A62E75}"/>
              </a:ext>
            </a:extLst>
          </p:cNvPr>
          <p:cNvGrpSpPr/>
          <p:nvPr/>
        </p:nvGrpSpPr>
        <p:grpSpPr>
          <a:xfrm>
            <a:off x="1626454" y="3175635"/>
            <a:ext cx="331340" cy="144463"/>
            <a:chOff x="1964034" y="3709173"/>
            <a:chExt cx="331340" cy="144463"/>
          </a:xfrm>
        </p:grpSpPr>
        <p:graphicFrame>
          <p:nvGraphicFramePr>
            <p:cNvPr id="166" name="개체 165">
              <a:extLst>
                <a:ext uri="{FF2B5EF4-FFF2-40B4-BE49-F238E27FC236}">
                  <a16:creationId xmlns:a16="http://schemas.microsoft.com/office/drawing/2014/main" id="{41653F23-F074-C4D5-9284-58C64316C6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6" name="개체 165">
                          <a:extLst>
                            <a:ext uri="{FF2B5EF4-FFF2-40B4-BE49-F238E27FC236}">
                              <a16:creationId xmlns:a16="http://schemas.microsoft.com/office/drawing/2014/main" id="{F08694E6-363B-5380-2A67-14AC558156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7" name="Rectangle 191">
              <a:extLst>
                <a:ext uri="{FF2B5EF4-FFF2-40B4-BE49-F238E27FC236}">
                  <a16:creationId xmlns:a16="http://schemas.microsoft.com/office/drawing/2014/main" id="{239FBC27-6E1D-8BD5-9AD6-C461604BE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퇴소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875C3AE-56D7-44EB-B873-CAEBF6D34E83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419EE5D7-FD87-768A-9E62-98B88F9FFD2C}"/>
              </a:ext>
            </a:extLst>
          </p:cNvPr>
          <p:cNvSpPr>
            <a:spLocks noChangeAspect="1"/>
          </p:cNvSpPr>
          <p:nvPr/>
        </p:nvSpPr>
        <p:spPr>
          <a:xfrm>
            <a:off x="3781789" y="170964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342127-156E-5247-15A2-F71C7603DF12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C1BE77-8FCA-43C1-D6F0-108CC367579D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29D97F-FD7B-79AB-29DD-B926F91F7576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50FE2D-5FFB-0CD7-B7EA-DE0E33617600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5FA874-99AB-8803-89B3-F269627DE8AC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43BEB9A-40D9-8754-52F9-5D6EBCFDAFB0}"/>
              </a:ext>
            </a:extLst>
          </p:cNvPr>
          <p:cNvSpPr>
            <a:spLocks noChangeAspect="1"/>
          </p:cNvSpPr>
          <p:nvPr/>
        </p:nvSpPr>
        <p:spPr>
          <a:xfrm>
            <a:off x="91992" y="192427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FCE83-20E1-CBE3-3479-A21DFCD51D11}"/>
              </a:ext>
            </a:extLst>
          </p:cNvPr>
          <p:cNvSpPr/>
          <p:nvPr/>
        </p:nvSpPr>
        <p:spPr>
          <a:xfrm>
            <a:off x="6195600" y="402942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89C5E-40D3-DC22-B2D7-8A7324C6A619}"/>
              </a:ext>
            </a:extLst>
          </p:cNvPr>
          <p:cNvSpPr/>
          <p:nvPr/>
        </p:nvSpPr>
        <p:spPr>
          <a:xfrm>
            <a:off x="5474509" y="4029424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8542A41-D92F-6A5C-F01F-692936C08838}"/>
              </a:ext>
            </a:extLst>
          </p:cNvPr>
          <p:cNvSpPr>
            <a:spLocks noChangeAspect="1"/>
          </p:cNvSpPr>
          <p:nvPr/>
        </p:nvSpPr>
        <p:spPr>
          <a:xfrm>
            <a:off x="5296299" y="405325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1BDE21-256D-3C97-DB6D-83ADD9915586}"/>
              </a:ext>
            </a:extLst>
          </p:cNvPr>
          <p:cNvSpPr/>
          <p:nvPr/>
        </p:nvSpPr>
        <p:spPr>
          <a:xfrm>
            <a:off x="165100" y="4029424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AC53AF-761B-6FB0-5709-87CEE265B62F}"/>
              </a:ext>
            </a:extLst>
          </p:cNvPr>
          <p:cNvSpPr>
            <a:spLocks noChangeAspect="1"/>
          </p:cNvSpPr>
          <p:nvPr/>
        </p:nvSpPr>
        <p:spPr>
          <a:xfrm>
            <a:off x="886191" y="405325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485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515D-B530-925B-C088-71A41C51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8D31C0C-17B5-D2B2-6D46-F23973799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85675"/>
              </p:ext>
            </p:extLst>
          </p:nvPr>
        </p:nvGraphicFramePr>
        <p:xfrm>
          <a:off x="6969418" y="2574152"/>
          <a:ext cx="2771482" cy="38676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총원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인원 설정의 합계를 자동 표시 한다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일반 남자 인원수를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일반 여자 인원수를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장애인 남자 인원수를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장애인 여자 인원수를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명이 예약할 경우 예약완료 처리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예약일 경우 예약가능 상태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예약일 경우 예약완료 처리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셔틀버스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연수에 따른 셔틀버스 이용 신청을 체크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연수를 등록한 연수설계자 이름을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연수를 등록한 일자를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97612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정보 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정보 수정이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시작일 기준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 이전에 수정이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등록된 연수가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식당 정보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 신청 정보가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예약된 시설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정보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96056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E61D715-D3DB-D268-2B13-127658CF7A4F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1122D9-A52F-3ED5-E62E-C234C34B9DBB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8B9A4-BE6B-11BE-748B-BFD13174D8C4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연수섧정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연수기본정보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BBDFFA6-05DC-2A1B-9BCB-5199AE6410CE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06FCB23-3D9A-B43F-360C-843A4150C8E3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C10C9F60-D991-CCBE-3B22-76A2B2F67411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996270"/>
          <a:ext cx="6696707" cy="183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홍길동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2025-04-01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59A3D3A8-9FB7-13AA-5CBC-930B2A06D541}"/>
              </a:ext>
            </a:extLst>
          </p:cNvPr>
          <p:cNvGrpSpPr/>
          <p:nvPr/>
        </p:nvGrpSpPr>
        <p:grpSpPr>
          <a:xfrm>
            <a:off x="1595756" y="2035768"/>
            <a:ext cx="308975" cy="144462"/>
            <a:chOff x="2403014" y="4597515"/>
            <a:chExt cx="308975" cy="144462"/>
          </a:xfrm>
        </p:grpSpPr>
        <p:sp>
          <p:nvSpPr>
            <p:cNvPr id="85" name="Rectangle 191">
              <a:extLst>
                <a:ext uri="{FF2B5EF4-FFF2-40B4-BE49-F238E27FC236}">
                  <a16:creationId xmlns:a16="http://schemas.microsoft.com/office/drawing/2014/main" id="{A05CD4FE-C1D4-3D88-9C4B-96C5F4D4E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원외</a:t>
              </a:r>
            </a:p>
          </p:txBody>
        </p:sp>
        <p:graphicFrame>
          <p:nvGraphicFramePr>
            <p:cNvPr id="86" name="개체 85">
              <a:extLst>
                <a:ext uri="{FF2B5EF4-FFF2-40B4-BE49-F238E27FC236}">
                  <a16:creationId xmlns:a16="http://schemas.microsoft.com/office/drawing/2014/main" id="{945158BC-9B6D-1C73-E6E8-E8CF15314E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86" name="개체 85">
                          <a:extLst>
                            <a:ext uri="{FF2B5EF4-FFF2-40B4-BE49-F238E27FC236}">
                              <a16:creationId xmlns:a16="http://schemas.microsoft.com/office/drawing/2014/main" id="{F990C532-3675-E8D0-AC05-01F280BD8C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7A35D57-F4A7-5750-35C3-DCE52F1BD95E}"/>
              </a:ext>
            </a:extLst>
          </p:cNvPr>
          <p:cNvGrpSpPr/>
          <p:nvPr/>
        </p:nvGrpSpPr>
        <p:grpSpPr>
          <a:xfrm>
            <a:off x="1172580" y="2035624"/>
            <a:ext cx="314933" cy="144462"/>
            <a:chOff x="2145750" y="2807609"/>
            <a:chExt cx="314933" cy="144462"/>
          </a:xfrm>
        </p:grpSpPr>
        <p:sp>
          <p:nvSpPr>
            <p:cNvPr id="88" name="Rectangle 191">
              <a:extLst>
                <a:ext uri="{FF2B5EF4-FFF2-40B4-BE49-F238E27FC236}">
                  <a16:creationId xmlns:a16="http://schemas.microsoft.com/office/drawing/2014/main" id="{509F1056-435E-BD9E-4609-6372C227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26123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원내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89" name="개체 88">
              <a:extLst>
                <a:ext uri="{FF2B5EF4-FFF2-40B4-BE49-F238E27FC236}">
                  <a16:creationId xmlns:a16="http://schemas.microsoft.com/office/drawing/2014/main" id="{96EE7B07-C202-9858-32E3-AB3E6F7EE7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89" name="개체 88">
                          <a:extLst>
                            <a:ext uri="{FF2B5EF4-FFF2-40B4-BE49-F238E27FC236}">
                              <a16:creationId xmlns:a16="http://schemas.microsoft.com/office/drawing/2014/main" id="{6A8AE194-6047-F8AB-636D-82412D8CB7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168A5CC-DB7B-72FD-A532-7D25B3545716}"/>
              </a:ext>
            </a:extLst>
          </p:cNvPr>
          <p:cNvGrpSpPr/>
          <p:nvPr/>
        </p:nvGrpSpPr>
        <p:grpSpPr>
          <a:xfrm>
            <a:off x="1991225" y="2035768"/>
            <a:ext cx="308975" cy="144462"/>
            <a:chOff x="2403014" y="4597515"/>
            <a:chExt cx="308975" cy="144462"/>
          </a:xfrm>
        </p:grpSpPr>
        <p:sp>
          <p:nvSpPr>
            <p:cNvPr id="91" name="Rectangle 191">
              <a:extLst>
                <a:ext uri="{FF2B5EF4-FFF2-40B4-BE49-F238E27FC236}">
                  <a16:creationId xmlns:a16="http://schemas.microsoft.com/office/drawing/2014/main" id="{73E96580-24F9-6431-A053-2C7AF0CAE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대관</a:t>
              </a:r>
            </a:p>
          </p:txBody>
        </p:sp>
        <p:graphicFrame>
          <p:nvGraphicFramePr>
            <p:cNvPr id="92" name="개체 91">
              <a:extLst>
                <a:ext uri="{FF2B5EF4-FFF2-40B4-BE49-F238E27FC236}">
                  <a16:creationId xmlns:a16="http://schemas.microsoft.com/office/drawing/2014/main" id="{1EE991BB-875D-60E2-427E-1C4EDFE7F9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E272734D-1066-F78C-C559-1CC42B678E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A41CFF-87BE-5B05-E17B-58B78115BB69}"/>
              </a:ext>
            </a:extLst>
          </p:cNvPr>
          <p:cNvSpPr/>
          <p:nvPr/>
        </p:nvSpPr>
        <p:spPr>
          <a:xfrm>
            <a:off x="1172465" y="2253256"/>
            <a:ext cx="244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중등 교직원 연수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63CB284-C300-E04B-D1F2-B6FA50E0BF48}"/>
              </a:ext>
            </a:extLst>
          </p:cNvPr>
          <p:cNvSpPr/>
          <p:nvPr/>
        </p:nvSpPr>
        <p:spPr>
          <a:xfrm>
            <a:off x="1172465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379FAE1-B643-BF17-C4BF-D4AAFFAE0132}"/>
              </a:ext>
            </a:extLst>
          </p:cNvPr>
          <p:cNvSpPr/>
          <p:nvPr/>
        </p:nvSpPr>
        <p:spPr>
          <a:xfrm>
            <a:off x="1825094" y="2497774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CBC91-944A-75C3-8B55-B95619F9AB0A}"/>
              </a:ext>
            </a:extLst>
          </p:cNvPr>
          <p:cNvSpPr/>
          <p:nvPr/>
        </p:nvSpPr>
        <p:spPr>
          <a:xfrm>
            <a:off x="1918909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98B6B5F-B274-4314-4E3E-35319FADF5BC}"/>
              </a:ext>
            </a:extLst>
          </p:cNvPr>
          <p:cNvSpPr/>
          <p:nvPr/>
        </p:nvSpPr>
        <p:spPr>
          <a:xfrm>
            <a:off x="1177372" y="2728430"/>
            <a:ext cx="2228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총원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9BEC23E-AAE3-2520-1097-8B17A0F8676D}"/>
              </a:ext>
            </a:extLst>
          </p:cNvPr>
          <p:cNvSpPr/>
          <p:nvPr/>
        </p:nvSpPr>
        <p:spPr>
          <a:xfrm>
            <a:off x="1432559" y="2703383"/>
            <a:ext cx="313854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100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5D6A49-EE36-D581-C641-552085884AC8}"/>
              </a:ext>
            </a:extLst>
          </p:cNvPr>
          <p:cNvSpPr/>
          <p:nvPr/>
        </p:nvSpPr>
        <p:spPr>
          <a:xfrm>
            <a:off x="1794925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BB8999A-ED13-ECB7-C372-2A5C0A9DFD47}"/>
              </a:ext>
            </a:extLst>
          </p:cNvPr>
          <p:cNvSpPr/>
          <p:nvPr/>
        </p:nvSpPr>
        <p:spPr>
          <a:xfrm>
            <a:off x="2045013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F173598-41BB-21F8-853B-19AF61B35186}"/>
              </a:ext>
            </a:extLst>
          </p:cNvPr>
          <p:cNvSpPr/>
          <p:nvPr/>
        </p:nvSpPr>
        <p:spPr>
          <a:xfrm>
            <a:off x="2445495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C2C8B7D-47FA-EEF5-FBBE-A2D1C947A0ED}"/>
              </a:ext>
            </a:extLst>
          </p:cNvPr>
          <p:cNvSpPr/>
          <p:nvPr/>
        </p:nvSpPr>
        <p:spPr>
          <a:xfrm>
            <a:off x="2807861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42E467B-F02C-4D1B-E6C3-FE1BADEAEE0D}"/>
              </a:ext>
            </a:extLst>
          </p:cNvPr>
          <p:cNvSpPr/>
          <p:nvPr/>
        </p:nvSpPr>
        <p:spPr>
          <a:xfrm>
            <a:off x="3000428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34D3DC6-F956-5520-E449-7F925DF2C43A}"/>
              </a:ext>
            </a:extLst>
          </p:cNvPr>
          <p:cNvSpPr/>
          <p:nvPr/>
        </p:nvSpPr>
        <p:spPr>
          <a:xfrm>
            <a:off x="3400910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28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5C18961-5513-9619-C977-FC5CFCAAD3A7}"/>
              </a:ext>
            </a:extLst>
          </p:cNvPr>
          <p:cNvSpPr/>
          <p:nvPr/>
        </p:nvSpPr>
        <p:spPr>
          <a:xfrm>
            <a:off x="3763276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E6E833-5B20-991A-088F-20C30E110301}"/>
              </a:ext>
            </a:extLst>
          </p:cNvPr>
          <p:cNvSpPr/>
          <p:nvPr/>
        </p:nvSpPr>
        <p:spPr>
          <a:xfrm>
            <a:off x="3962105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9A5CB00-B0BC-1551-5948-73983C596896}"/>
              </a:ext>
            </a:extLst>
          </p:cNvPr>
          <p:cNvSpPr/>
          <p:nvPr/>
        </p:nvSpPr>
        <p:spPr>
          <a:xfrm>
            <a:off x="4362587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D28AE1F-C174-00E5-42FE-3F9EAD63BCA1}"/>
              </a:ext>
            </a:extLst>
          </p:cNvPr>
          <p:cNvSpPr/>
          <p:nvPr/>
        </p:nvSpPr>
        <p:spPr>
          <a:xfrm>
            <a:off x="4724953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42F397A-2481-B793-8662-AFDB6FBA65B0}"/>
              </a:ext>
            </a:extLst>
          </p:cNvPr>
          <p:cNvSpPr/>
          <p:nvPr/>
        </p:nvSpPr>
        <p:spPr>
          <a:xfrm>
            <a:off x="4917100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950A9D0-47E8-EB98-6580-4D636E840707}"/>
              </a:ext>
            </a:extLst>
          </p:cNvPr>
          <p:cNvSpPr/>
          <p:nvPr/>
        </p:nvSpPr>
        <p:spPr>
          <a:xfrm>
            <a:off x="5317582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C79F7E-A2F0-80C9-DA04-055B9746778B}"/>
              </a:ext>
            </a:extLst>
          </p:cNvPr>
          <p:cNvSpPr/>
          <p:nvPr/>
        </p:nvSpPr>
        <p:spPr>
          <a:xfrm>
            <a:off x="5679948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16FD246-3579-F045-562B-170BDBC8E4D0}"/>
              </a:ext>
            </a:extLst>
          </p:cNvPr>
          <p:cNvGrpSpPr/>
          <p:nvPr/>
        </p:nvGrpSpPr>
        <p:grpSpPr>
          <a:xfrm>
            <a:off x="1691697" y="2947604"/>
            <a:ext cx="417980" cy="144462"/>
            <a:chOff x="2403014" y="4597515"/>
            <a:chExt cx="417980" cy="144462"/>
          </a:xfrm>
        </p:grpSpPr>
        <p:sp>
          <p:nvSpPr>
            <p:cNvPr id="115" name="Rectangle 191">
              <a:extLst>
                <a:ext uri="{FF2B5EF4-FFF2-40B4-BE49-F238E27FC236}">
                  <a16:creationId xmlns:a16="http://schemas.microsoft.com/office/drawing/2014/main" id="{48E59D39-35BB-2409-37C6-458EA2B6E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07934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실</a:t>
              </a:r>
            </a:p>
          </p:txBody>
        </p:sp>
        <p:graphicFrame>
          <p:nvGraphicFramePr>
            <p:cNvPr id="116" name="개체 115">
              <a:extLst>
                <a:ext uri="{FF2B5EF4-FFF2-40B4-BE49-F238E27FC236}">
                  <a16:creationId xmlns:a16="http://schemas.microsoft.com/office/drawing/2014/main" id="{0E5A0232-7577-453B-8F86-CB1CA6BA2C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16" name="개체 115">
                          <a:extLst>
                            <a:ext uri="{FF2B5EF4-FFF2-40B4-BE49-F238E27FC236}">
                              <a16:creationId xmlns:a16="http://schemas.microsoft.com/office/drawing/2014/main" id="{423C7E22-320F-524D-7E9D-A51AB4DD23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067B4FA-ACBB-4E5E-17C4-1F37DC72F0EB}"/>
              </a:ext>
            </a:extLst>
          </p:cNvPr>
          <p:cNvGrpSpPr/>
          <p:nvPr/>
        </p:nvGrpSpPr>
        <p:grpSpPr>
          <a:xfrm>
            <a:off x="1172580" y="2947460"/>
            <a:ext cx="423938" cy="144462"/>
            <a:chOff x="2145750" y="2807609"/>
            <a:chExt cx="423938" cy="144462"/>
          </a:xfrm>
        </p:grpSpPr>
        <p:sp>
          <p:nvSpPr>
            <p:cNvPr id="118" name="Rectangle 191">
              <a:extLst>
                <a:ext uri="{FF2B5EF4-FFF2-40B4-BE49-F238E27FC236}">
                  <a16:creationId xmlns:a16="http://schemas.microsoft.com/office/drawing/2014/main" id="{CF02194E-9A71-C144-F392-FC925C812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18172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실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119" name="개체 118">
              <a:extLst>
                <a:ext uri="{FF2B5EF4-FFF2-40B4-BE49-F238E27FC236}">
                  <a16:creationId xmlns:a16="http://schemas.microsoft.com/office/drawing/2014/main" id="{DD41FB89-0903-4604-5232-F328EE86FB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119" name="개체 118">
                          <a:extLst>
                            <a:ext uri="{FF2B5EF4-FFF2-40B4-BE49-F238E27FC236}">
                              <a16:creationId xmlns:a16="http://schemas.microsoft.com/office/drawing/2014/main" id="{63DB3CBC-5CF1-D618-D3C7-B93E1D89C8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68674483-B67B-690C-7B64-35A5A0DFD37C}"/>
              </a:ext>
            </a:extLst>
          </p:cNvPr>
          <p:cNvGrpSpPr/>
          <p:nvPr/>
        </p:nvGrpSpPr>
        <p:grpSpPr>
          <a:xfrm>
            <a:off x="1194323" y="3175635"/>
            <a:ext cx="331340" cy="144463"/>
            <a:chOff x="1964034" y="3709173"/>
            <a:chExt cx="331340" cy="144463"/>
          </a:xfrm>
        </p:grpSpPr>
        <p:graphicFrame>
          <p:nvGraphicFramePr>
            <p:cNvPr id="163" name="개체 162">
              <a:extLst>
                <a:ext uri="{FF2B5EF4-FFF2-40B4-BE49-F238E27FC236}">
                  <a16:creationId xmlns:a16="http://schemas.microsoft.com/office/drawing/2014/main" id="{B83A7DC7-D825-CCBC-4A64-ED44327216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3" name="개체 162">
                          <a:extLst>
                            <a:ext uri="{FF2B5EF4-FFF2-40B4-BE49-F238E27FC236}">
                              <a16:creationId xmlns:a16="http://schemas.microsoft.com/office/drawing/2014/main" id="{6EC0256D-5F7D-A3B8-1DDE-9D713416B2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6D4B4124-193F-3BC8-4843-725A5F824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입소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DD68247-7E1D-1E67-FA15-87705461C750}"/>
              </a:ext>
            </a:extLst>
          </p:cNvPr>
          <p:cNvGrpSpPr/>
          <p:nvPr/>
        </p:nvGrpSpPr>
        <p:grpSpPr>
          <a:xfrm>
            <a:off x="1626454" y="3175635"/>
            <a:ext cx="331340" cy="144463"/>
            <a:chOff x="1964034" y="3709173"/>
            <a:chExt cx="331340" cy="144463"/>
          </a:xfrm>
        </p:grpSpPr>
        <p:graphicFrame>
          <p:nvGraphicFramePr>
            <p:cNvPr id="166" name="개체 165">
              <a:extLst>
                <a:ext uri="{FF2B5EF4-FFF2-40B4-BE49-F238E27FC236}">
                  <a16:creationId xmlns:a16="http://schemas.microsoft.com/office/drawing/2014/main" id="{F5A28B74-F17E-D435-6DE6-D5011EC519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6" name="개체 165">
                          <a:extLst>
                            <a:ext uri="{FF2B5EF4-FFF2-40B4-BE49-F238E27FC236}">
                              <a16:creationId xmlns:a16="http://schemas.microsoft.com/office/drawing/2014/main" id="{41653F23-F074-C4D5-9284-58C64316C6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7" name="Rectangle 191">
              <a:extLst>
                <a:ext uri="{FF2B5EF4-FFF2-40B4-BE49-F238E27FC236}">
                  <a16:creationId xmlns:a16="http://schemas.microsoft.com/office/drawing/2014/main" id="{4D9225B0-5A80-E699-008D-4B0D5568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퇴소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61AC203-BB84-1AC9-973E-93D635FC000A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E79DD56-11FA-4FF7-92D2-85498F540F50}"/>
              </a:ext>
            </a:extLst>
          </p:cNvPr>
          <p:cNvSpPr>
            <a:spLocks noChangeAspect="1"/>
          </p:cNvSpPr>
          <p:nvPr/>
        </p:nvSpPr>
        <p:spPr>
          <a:xfrm>
            <a:off x="3781789" y="170964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B3876B3-6EEE-B206-7A4F-3241D602080F}"/>
              </a:ext>
            </a:extLst>
          </p:cNvPr>
          <p:cNvSpPr/>
          <p:nvPr/>
        </p:nvSpPr>
        <p:spPr>
          <a:xfrm>
            <a:off x="6195600" y="402942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8C9555C-8508-59FF-9B37-DDCC6582D666}"/>
              </a:ext>
            </a:extLst>
          </p:cNvPr>
          <p:cNvSpPr/>
          <p:nvPr/>
        </p:nvSpPr>
        <p:spPr>
          <a:xfrm>
            <a:off x="5474509" y="4029424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0A26B5-CBD8-E8AE-CFE1-300A6B90A861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6EBE48-7C77-2FB0-B50C-CC5749E2F790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E8A580-B3E4-6D21-FA62-DF70E36992A1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BC3046-EF28-F28F-5767-BEE97C56B0C0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35B318-4C45-DD59-B84E-1E16C615D18C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1B6EDA-E3AA-A14B-C79F-4263BB3CE56F}"/>
              </a:ext>
            </a:extLst>
          </p:cNvPr>
          <p:cNvSpPr>
            <a:spLocks noChangeAspect="1"/>
          </p:cNvSpPr>
          <p:nvPr/>
        </p:nvSpPr>
        <p:spPr>
          <a:xfrm>
            <a:off x="91992" y="192427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D87FFEE-5F48-45DD-DE54-1CACC11EF37F}"/>
              </a:ext>
            </a:extLst>
          </p:cNvPr>
          <p:cNvSpPr>
            <a:spLocks noChangeAspect="1"/>
          </p:cNvSpPr>
          <p:nvPr/>
        </p:nvSpPr>
        <p:spPr>
          <a:xfrm>
            <a:off x="5296299" y="405325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880F5B-E582-B02C-66D5-6D8D63FCE278}"/>
              </a:ext>
            </a:extLst>
          </p:cNvPr>
          <p:cNvSpPr/>
          <p:nvPr/>
        </p:nvSpPr>
        <p:spPr>
          <a:xfrm>
            <a:off x="165100" y="4029424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3F9864B-F824-6154-D88A-4F71AD33DA03}"/>
              </a:ext>
            </a:extLst>
          </p:cNvPr>
          <p:cNvSpPr>
            <a:spLocks noChangeAspect="1"/>
          </p:cNvSpPr>
          <p:nvPr/>
        </p:nvSpPr>
        <p:spPr>
          <a:xfrm>
            <a:off x="886191" y="405325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958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E269D-C7A1-480E-92B7-C1A68A8F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D7015E5-12B4-0E73-E3EF-DC7A2BA10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6008"/>
              </p:ext>
            </p:extLst>
          </p:nvPr>
        </p:nvGraphicFramePr>
        <p:xfrm>
          <a:off x="6969418" y="2574152"/>
          <a:ext cx="2771482" cy="15655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등록된 연수가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 정보가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식당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 신청 정보가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예약된 시설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연수생 정보가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96056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1C248BA-4E3C-4D31-CD81-BE595888EB29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87ED25-6B1F-1E67-15B4-3092F46A9A16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A364BE-DBE7-B2A2-BEE6-17A195F66282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연수섧정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연수기본정보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0BEBFA8-95CB-78D8-F861-D54AEDAE1CC6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8A0B763-CEA0-4BC3-52F2-937CD6D6C194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97E1F8C7-2733-C0EB-852B-457A08A2FACE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996270"/>
          <a:ext cx="6696707" cy="183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중등 교직원 연수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44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일정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 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홍길동</a:t>
                      </a: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215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2025-04-01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EC10E432-9C00-0743-23BA-B56F5DC37AB6}"/>
              </a:ext>
            </a:extLst>
          </p:cNvPr>
          <p:cNvGrpSpPr/>
          <p:nvPr/>
        </p:nvGrpSpPr>
        <p:grpSpPr>
          <a:xfrm>
            <a:off x="1595756" y="2035768"/>
            <a:ext cx="308975" cy="144462"/>
            <a:chOff x="2403014" y="4597515"/>
            <a:chExt cx="308975" cy="144462"/>
          </a:xfrm>
        </p:grpSpPr>
        <p:sp>
          <p:nvSpPr>
            <p:cNvPr id="85" name="Rectangle 191">
              <a:extLst>
                <a:ext uri="{FF2B5EF4-FFF2-40B4-BE49-F238E27FC236}">
                  <a16:creationId xmlns:a16="http://schemas.microsoft.com/office/drawing/2014/main" id="{20156897-D1BC-ABD4-61BF-E162AA779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원외</a:t>
              </a:r>
            </a:p>
          </p:txBody>
        </p:sp>
        <p:graphicFrame>
          <p:nvGraphicFramePr>
            <p:cNvPr id="86" name="개체 85">
              <a:extLst>
                <a:ext uri="{FF2B5EF4-FFF2-40B4-BE49-F238E27FC236}">
                  <a16:creationId xmlns:a16="http://schemas.microsoft.com/office/drawing/2014/main" id="{DFFD16BE-2160-1853-6FD3-80C770F598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86" name="개체 85">
                          <a:extLst>
                            <a:ext uri="{FF2B5EF4-FFF2-40B4-BE49-F238E27FC236}">
                              <a16:creationId xmlns:a16="http://schemas.microsoft.com/office/drawing/2014/main" id="{945158BC-9B6D-1C73-E6E8-E8CF15314E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AE5E8B7-A40D-2192-9E9E-EBF4A129A554}"/>
              </a:ext>
            </a:extLst>
          </p:cNvPr>
          <p:cNvGrpSpPr/>
          <p:nvPr/>
        </p:nvGrpSpPr>
        <p:grpSpPr>
          <a:xfrm>
            <a:off x="1172580" y="2035624"/>
            <a:ext cx="314933" cy="144462"/>
            <a:chOff x="2145750" y="2807609"/>
            <a:chExt cx="314933" cy="144462"/>
          </a:xfrm>
        </p:grpSpPr>
        <p:sp>
          <p:nvSpPr>
            <p:cNvPr id="88" name="Rectangle 191">
              <a:extLst>
                <a:ext uri="{FF2B5EF4-FFF2-40B4-BE49-F238E27FC236}">
                  <a16:creationId xmlns:a16="http://schemas.microsoft.com/office/drawing/2014/main" id="{C30ADBCE-F22D-91C7-B12D-A8C230354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26123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원내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89" name="개체 88">
              <a:extLst>
                <a:ext uri="{FF2B5EF4-FFF2-40B4-BE49-F238E27FC236}">
                  <a16:creationId xmlns:a16="http://schemas.microsoft.com/office/drawing/2014/main" id="{56BEDE1B-626D-D2E3-6610-B9EEFB66B7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89" name="개체 88">
                          <a:extLst>
                            <a:ext uri="{FF2B5EF4-FFF2-40B4-BE49-F238E27FC236}">
                              <a16:creationId xmlns:a16="http://schemas.microsoft.com/office/drawing/2014/main" id="{96EE7B07-C202-9858-32E3-AB3E6F7EE7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F2CFA2B-7916-0260-5112-6731A069A285}"/>
              </a:ext>
            </a:extLst>
          </p:cNvPr>
          <p:cNvGrpSpPr/>
          <p:nvPr/>
        </p:nvGrpSpPr>
        <p:grpSpPr>
          <a:xfrm>
            <a:off x="1991225" y="2035768"/>
            <a:ext cx="308975" cy="144462"/>
            <a:chOff x="2403014" y="4597515"/>
            <a:chExt cx="308975" cy="144462"/>
          </a:xfrm>
        </p:grpSpPr>
        <p:sp>
          <p:nvSpPr>
            <p:cNvPr id="91" name="Rectangle 191">
              <a:extLst>
                <a:ext uri="{FF2B5EF4-FFF2-40B4-BE49-F238E27FC236}">
                  <a16:creationId xmlns:a16="http://schemas.microsoft.com/office/drawing/2014/main" id="{E46F0EB7-2BC4-AD4C-B7C5-0A4E85A76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대관</a:t>
              </a:r>
            </a:p>
          </p:txBody>
        </p:sp>
        <p:graphicFrame>
          <p:nvGraphicFramePr>
            <p:cNvPr id="92" name="개체 91">
              <a:extLst>
                <a:ext uri="{FF2B5EF4-FFF2-40B4-BE49-F238E27FC236}">
                  <a16:creationId xmlns:a16="http://schemas.microsoft.com/office/drawing/2014/main" id="{34B9F75D-7E78-CD08-823C-DAEBF18BF1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1EE991BB-875D-60E2-427E-1C4EDFE7F9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50AB258-75AF-0671-726B-140F10F55EE6}"/>
              </a:ext>
            </a:extLst>
          </p:cNvPr>
          <p:cNvSpPr/>
          <p:nvPr/>
        </p:nvSpPr>
        <p:spPr>
          <a:xfrm>
            <a:off x="1172465" y="2253256"/>
            <a:ext cx="244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중등 교직원 연수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47E9310-2AC9-2893-0B73-90518EB4BBF5}"/>
              </a:ext>
            </a:extLst>
          </p:cNvPr>
          <p:cNvSpPr/>
          <p:nvPr/>
        </p:nvSpPr>
        <p:spPr>
          <a:xfrm>
            <a:off x="1172465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7C5AEB7-AFCD-D576-28DD-D039C6B37ADF}"/>
              </a:ext>
            </a:extLst>
          </p:cNvPr>
          <p:cNvSpPr/>
          <p:nvPr/>
        </p:nvSpPr>
        <p:spPr>
          <a:xfrm>
            <a:off x="1825094" y="2497774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38C5163-852C-7A90-F180-9AE5E89979EA}"/>
              </a:ext>
            </a:extLst>
          </p:cNvPr>
          <p:cNvSpPr/>
          <p:nvPr/>
        </p:nvSpPr>
        <p:spPr>
          <a:xfrm>
            <a:off x="1918909" y="2479408"/>
            <a:ext cx="61161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DD666E-BE6B-61E0-E6CD-A49973C5903D}"/>
              </a:ext>
            </a:extLst>
          </p:cNvPr>
          <p:cNvSpPr/>
          <p:nvPr/>
        </p:nvSpPr>
        <p:spPr>
          <a:xfrm>
            <a:off x="1177372" y="2728430"/>
            <a:ext cx="22281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총원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369807C-02CD-EA41-2D08-576670033CD3}"/>
              </a:ext>
            </a:extLst>
          </p:cNvPr>
          <p:cNvSpPr/>
          <p:nvPr/>
        </p:nvSpPr>
        <p:spPr>
          <a:xfrm>
            <a:off x="1432559" y="2703383"/>
            <a:ext cx="313854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100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DE82F4-6E20-BEAE-5BEC-E9F13239C5C1}"/>
              </a:ext>
            </a:extLst>
          </p:cNvPr>
          <p:cNvSpPr/>
          <p:nvPr/>
        </p:nvSpPr>
        <p:spPr>
          <a:xfrm>
            <a:off x="1794925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00C76A-20FA-BF9A-0A81-D56DCEB9D919}"/>
              </a:ext>
            </a:extLst>
          </p:cNvPr>
          <p:cNvSpPr/>
          <p:nvPr/>
        </p:nvSpPr>
        <p:spPr>
          <a:xfrm>
            <a:off x="2045013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69D302-734B-FADC-F095-CFC80F12988D}"/>
              </a:ext>
            </a:extLst>
          </p:cNvPr>
          <p:cNvSpPr/>
          <p:nvPr/>
        </p:nvSpPr>
        <p:spPr>
          <a:xfrm>
            <a:off x="2445495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171EADD-9BEF-B850-C64A-7399C72B33FE}"/>
              </a:ext>
            </a:extLst>
          </p:cNvPr>
          <p:cNvSpPr/>
          <p:nvPr/>
        </p:nvSpPr>
        <p:spPr>
          <a:xfrm>
            <a:off x="2807861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0A37008-0875-BB01-D82B-F60C0EADA51C}"/>
              </a:ext>
            </a:extLst>
          </p:cNvPr>
          <p:cNvSpPr/>
          <p:nvPr/>
        </p:nvSpPr>
        <p:spPr>
          <a:xfrm>
            <a:off x="3000428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BFCDFC7-2780-51C8-8DFE-9B7219A28118}"/>
              </a:ext>
            </a:extLst>
          </p:cNvPr>
          <p:cNvSpPr/>
          <p:nvPr/>
        </p:nvSpPr>
        <p:spPr>
          <a:xfrm>
            <a:off x="3400910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28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5B6A17-A005-AEF4-03FA-D5467E252732}"/>
              </a:ext>
            </a:extLst>
          </p:cNvPr>
          <p:cNvSpPr/>
          <p:nvPr/>
        </p:nvSpPr>
        <p:spPr>
          <a:xfrm>
            <a:off x="3763276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660AFA6-8540-C431-66E2-81A32CC8C0B5}"/>
              </a:ext>
            </a:extLst>
          </p:cNvPr>
          <p:cNvSpPr/>
          <p:nvPr/>
        </p:nvSpPr>
        <p:spPr>
          <a:xfrm>
            <a:off x="3962105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2D6773-CFC0-EB73-CAF3-840CA0E4AF2C}"/>
              </a:ext>
            </a:extLst>
          </p:cNvPr>
          <p:cNvSpPr/>
          <p:nvPr/>
        </p:nvSpPr>
        <p:spPr>
          <a:xfrm>
            <a:off x="4362587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263EEA4-AC9E-5DF8-B867-F06BE655583E}"/>
              </a:ext>
            </a:extLst>
          </p:cNvPr>
          <p:cNvSpPr/>
          <p:nvPr/>
        </p:nvSpPr>
        <p:spPr>
          <a:xfrm>
            <a:off x="4724953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E7DF72-6F27-2C3F-42C1-A07F785222F2}"/>
              </a:ext>
            </a:extLst>
          </p:cNvPr>
          <p:cNvSpPr/>
          <p:nvPr/>
        </p:nvSpPr>
        <p:spPr>
          <a:xfrm>
            <a:off x="4917100" y="2728430"/>
            <a:ext cx="37189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장애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en-US" altLang="ko-KR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471C7FC-9E91-B9A1-C367-DB5E9BAECE63}"/>
              </a:ext>
            </a:extLst>
          </p:cNvPr>
          <p:cNvSpPr/>
          <p:nvPr/>
        </p:nvSpPr>
        <p:spPr>
          <a:xfrm>
            <a:off x="5317582" y="2703383"/>
            <a:ext cx="31385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F08E3BD-119C-E0EB-D965-FDAD85AA3B51}"/>
              </a:ext>
            </a:extLst>
          </p:cNvPr>
          <p:cNvSpPr/>
          <p:nvPr/>
        </p:nvSpPr>
        <p:spPr>
          <a:xfrm>
            <a:off x="5679948" y="272174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241B1B7F-1579-6467-0086-9E52B202527A}"/>
              </a:ext>
            </a:extLst>
          </p:cNvPr>
          <p:cNvGrpSpPr/>
          <p:nvPr/>
        </p:nvGrpSpPr>
        <p:grpSpPr>
          <a:xfrm>
            <a:off x="1691697" y="2947604"/>
            <a:ext cx="417980" cy="144462"/>
            <a:chOff x="2403014" y="4597515"/>
            <a:chExt cx="417980" cy="144462"/>
          </a:xfrm>
        </p:grpSpPr>
        <p:sp>
          <p:nvSpPr>
            <p:cNvPr id="115" name="Rectangle 191">
              <a:extLst>
                <a:ext uri="{FF2B5EF4-FFF2-40B4-BE49-F238E27FC236}">
                  <a16:creationId xmlns:a16="http://schemas.microsoft.com/office/drawing/2014/main" id="{D2BE9153-EB99-6C39-214E-4AD43BC8C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07934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kumimoji="0" lang="en-US" altLang="ko-KR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실</a:t>
              </a:r>
            </a:p>
          </p:txBody>
        </p:sp>
        <p:graphicFrame>
          <p:nvGraphicFramePr>
            <p:cNvPr id="116" name="개체 115">
              <a:extLst>
                <a:ext uri="{FF2B5EF4-FFF2-40B4-BE49-F238E27FC236}">
                  <a16:creationId xmlns:a16="http://schemas.microsoft.com/office/drawing/2014/main" id="{2AEEE2B7-45AF-F773-DBF6-33F72228EA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16" name="개체 115">
                          <a:extLst>
                            <a:ext uri="{FF2B5EF4-FFF2-40B4-BE49-F238E27FC236}">
                              <a16:creationId xmlns:a16="http://schemas.microsoft.com/office/drawing/2014/main" id="{0E5A0232-7577-453B-8F86-CB1CA6BA2C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D2B330E-4407-E03E-2F97-C1D31D3F79A5}"/>
              </a:ext>
            </a:extLst>
          </p:cNvPr>
          <p:cNvGrpSpPr/>
          <p:nvPr/>
        </p:nvGrpSpPr>
        <p:grpSpPr>
          <a:xfrm>
            <a:off x="1172580" y="2947460"/>
            <a:ext cx="423938" cy="144462"/>
            <a:chOff x="2145750" y="2807609"/>
            <a:chExt cx="423938" cy="144462"/>
          </a:xfrm>
        </p:grpSpPr>
        <p:sp>
          <p:nvSpPr>
            <p:cNvPr id="118" name="Rectangle 191">
              <a:extLst>
                <a:ext uri="{FF2B5EF4-FFF2-40B4-BE49-F238E27FC236}">
                  <a16:creationId xmlns:a16="http://schemas.microsoft.com/office/drawing/2014/main" id="{01D956D3-38C3-FD4D-BC8C-B7EA92527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18172"/>
              <a:ext cx="278923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인</a:t>
              </a:r>
              <a:r>
                <a:rPr lang="en-US" altLang="ko-KR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실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119" name="개체 118">
              <a:extLst>
                <a:ext uri="{FF2B5EF4-FFF2-40B4-BE49-F238E27FC236}">
                  <a16:creationId xmlns:a16="http://schemas.microsoft.com/office/drawing/2014/main" id="{3D667451-2836-A859-1DF4-8BFDA62A56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45435" imgH="145435" progId="Visio.Drawing.11">
                    <p:embed/>
                  </p:oleObj>
                </mc:Choice>
                <mc:Fallback>
                  <p:oleObj name="Visio" r:id="rId4" imgW="145435" imgH="145435" progId="Visio.Drawing.11">
                    <p:embed/>
                    <p:pic>
                      <p:nvPicPr>
                        <p:cNvPr id="119" name="개체 118">
                          <a:extLst>
                            <a:ext uri="{FF2B5EF4-FFF2-40B4-BE49-F238E27FC236}">
                              <a16:creationId xmlns:a16="http://schemas.microsoft.com/office/drawing/2014/main" id="{DD41FB89-0903-4604-5232-F328EE86FB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D6D527D-C28C-E409-0301-79DECD76C0AC}"/>
              </a:ext>
            </a:extLst>
          </p:cNvPr>
          <p:cNvGrpSpPr/>
          <p:nvPr/>
        </p:nvGrpSpPr>
        <p:grpSpPr>
          <a:xfrm>
            <a:off x="1194323" y="3175635"/>
            <a:ext cx="331340" cy="144463"/>
            <a:chOff x="1964034" y="3709173"/>
            <a:chExt cx="331340" cy="144463"/>
          </a:xfrm>
        </p:grpSpPr>
        <p:graphicFrame>
          <p:nvGraphicFramePr>
            <p:cNvPr id="163" name="개체 162">
              <a:extLst>
                <a:ext uri="{FF2B5EF4-FFF2-40B4-BE49-F238E27FC236}">
                  <a16:creationId xmlns:a16="http://schemas.microsoft.com/office/drawing/2014/main" id="{5C2BA46B-8612-EEFE-FB3F-59990424BA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3" name="개체 162">
                          <a:extLst>
                            <a:ext uri="{FF2B5EF4-FFF2-40B4-BE49-F238E27FC236}">
                              <a16:creationId xmlns:a16="http://schemas.microsoft.com/office/drawing/2014/main" id="{B83A7DC7-D825-CCBC-4A64-ED44327216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Rectangle 191">
              <a:extLst>
                <a:ext uri="{FF2B5EF4-FFF2-40B4-BE49-F238E27FC236}">
                  <a16:creationId xmlns:a16="http://schemas.microsoft.com/office/drawing/2014/main" id="{F31441B8-FE10-388C-8FCF-F14098B52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입소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117D293-529C-C194-871B-A4B8C3C5E820}"/>
              </a:ext>
            </a:extLst>
          </p:cNvPr>
          <p:cNvGrpSpPr/>
          <p:nvPr/>
        </p:nvGrpSpPr>
        <p:grpSpPr>
          <a:xfrm>
            <a:off x="1626454" y="3175635"/>
            <a:ext cx="331340" cy="144463"/>
            <a:chOff x="1964034" y="3709173"/>
            <a:chExt cx="331340" cy="144463"/>
          </a:xfrm>
        </p:grpSpPr>
        <p:graphicFrame>
          <p:nvGraphicFramePr>
            <p:cNvPr id="166" name="개체 165">
              <a:extLst>
                <a:ext uri="{FF2B5EF4-FFF2-40B4-BE49-F238E27FC236}">
                  <a16:creationId xmlns:a16="http://schemas.microsoft.com/office/drawing/2014/main" id="{20E86CF0-E1A9-D30D-CBA3-8E385A5296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45435" imgH="145435" progId="Visio.Drawing.11">
                    <p:embed/>
                  </p:oleObj>
                </mc:Choice>
                <mc:Fallback>
                  <p:oleObj name="Visio" r:id="rId6" imgW="145435" imgH="145435" progId="Visio.Drawing.11">
                    <p:embed/>
                    <p:pic>
                      <p:nvPicPr>
                        <p:cNvPr id="166" name="개체 165">
                          <a:extLst>
                            <a:ext uri="{FF2B5EF4-FFF2-40B4-BE49-F238E27FC236}">
                              <a16:creationId xmlns:a16="http://schemas.microsoft.com/office/drawing/2014/main" id="{F5A28B74-F17E-D435-6DE6-D5011EC519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7" name="Rectangle 191">
              <a:extLst>
                <a:ext uri="{FF2B5EF4-FFF2-40B4-BE49-F238E27FC236}">
                  <a16:creationId xmlns:a16="http://schemas.microsoft.com/office/drawing/2014/main" id="{B1B865E2-EFEF-606D-C9D7-123DA57EC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퇴소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C8E4035-E696-3A7F-6EF0-4724DCB11172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248060F6-C520-52F4-A41F-1DE147C2BE3B}"/>
              </a:ext>
            </a:extLst>
          </p:cNvPr>
          <p:cNvSpPr>
            <a:spLocks noChangeAspect="1"/>
          </p:cNvSpPr>
          <p:nvPr/>
        </p:nvSpPr>
        <p:spPr>
          <a:xfrm>
            <a:off x="3781789" y="170964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F3D9801-7FDA-27A9-3574-456D6790EEFF}"/>
              </a:ext>
            </a:extLst>
          </p:cNvPr>
          <p:cNvSpPr/>
          <p:nvPr/>
        </p:nvSpPr>
        <p:spPr>
          <a:xfrm>
            <a:off x="6195600" y="402942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7CB3B9B-D590-27FD-A0B8-D2CDB6CD72B9}"/>
              </a:ext>
            </a:extLst>
          </p:cNvPr>
          <p:cNvSpPr/>
          <p:nvPr/>
        </p:nvSpPr>
        <p:spPr>
          <a:xfrm>
            <a:off x="5474509" y="4029424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F85BFC-5757-6ADE-CD5A-505381AD7289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06CEE4-2582-6679-0024-7D70EE8339EF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E0581D-2029-6AB9-671F-FB5CF829482E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65F51E-B938-9DDC-B8A2-DBE80E29EFBD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40F611-A868-5847-D623-A0040F3F09DC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F4C44C-B5B2-AD75-4D88-261D5D2E491B}"/>
              </a:ext>
            </a:extLst>
          </p:cNvPr>
          <p:cNvSpPr>
            <a:spLocks noChangeAspect="1"/>
          </p:cNvSpPr>
          <p:nvPr/>
        </p:nvSpPr>
        <p:spPr>
          <a:xfrm>
            <a:off x="91992" y="192427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DF8827A-B12E-F9F5-1A09-77F8A4D216B7}"/>
              </a:ext>
            </a:extLst>
          </p:cNvPr>
          <p:cNvSpPr>
            <a:spLocks noChangeAspect="1"/>
          </p:cNvSpPr>
          <p:nvPr/>
        </p:nvSpPr>
        <p:spPr>
          <a:xfrm>
            <a:off x="5296299" y="405325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9964DD-4520-A73F-7F97-7DB5F9FD5197}"/>
              </a:ext>
            </a:extLst>
          </p:cNvPr>
          <p:cNvSpPr/>
          <p:nvPr/>
        </p:nvSpPr>
        <p:spPr>
          <a:xfrm>
            <a:off x="165100" y="4029424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BDC194-807E-820E-4E46-5D4E59DE8A3C}"/>
              </a:ext>
            </a:extLst>
          </p:cNvPr>
          <p:cNvSpPr>
            <a:spLocks noChangeAspect="1"/>
          </p:cNvSpPr>
          <p:nvPr/>
        </p:nvSpPr>
        <p:spPr>
          <a:xfrm>
            <a:off x="886191" y="405325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48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2306922"/>
              </p:ext>
            </p:extLst>
          </p:nvPr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요구사항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B9064-DF2A-8181-E182-B007FF79B2E8}"/>
              </a:ext>
            </a:extLst>
          </p:cNvPr>
          <p:cNvSpPr txBox="1"/>
          <p:nvPr/>
        </p:nvSpPr>
        <p:spPr>
          <a:xfrm>
            <a:off x="165100" y="1556792"/>
            <a:ext cx="95758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이용자 구분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직원 </a:t>
            </a:r>
            <a:r>
              <a:rPr lang="en-US" altLang="ko-KR" sz="900" dirty="0"/>
              <a:t>: </a:t>
            </a:r>
            <a:r>
              <a:rPr lang="ko-KR" altLang="en-US" sz="900" dirty="0"/>
              <a:t>시스템관리자</a:t>
            </a:r>
            <a:r>
              <a:rPr lang="en-US" altLang="ko-KR" sz="900" dirty="0"/>
              <a:t>, </a:t>
            </a:r>
            <a:r>
              <a:rPr lang="ko-KR" altLang="en-US" sz="900" dirty="0"/>
              <a:t>시설관리자</a:t>
            </a:r>
            <a:r>
              <a:rPr lang="en-US" altLang="ko-KR" sz="900" dirty="0"/>
              <a:t>, </a:t>
            </a:r>
            <a:r>
              <a:rPr lang="ko-KR" altLang="en-US" sz="900" dirty="0"/>
              <a:t>연수설계자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연수생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C2E14-4FC6-D63B-BC3B-65A3A15FB7B7}"/>
              </a:ext>
            </a:extLst>
          </p:cNvPr>
          <p:cNvSpPr txBox="1"/>
          <p:nvPr/>
        </p:nvSpPr>
        <p:spPr>
          <a:xfrm>
            <a:off x="165100" y="2093077"/>
            <a:ext cx="9575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이용자별 시스템 요구 내용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시스템관리자 </a:t>
            </a:r>
            <a:r>
              <a:rPr lang="en-US" altLang="ko-KR" sz="900" dirty="0"/>
              <a:t>: </a:t>
            </a:r>
            <a:r>
              <a:rPr lang="ko-KR" altLang="en-US" sz="900" dirty="0"/>
              <a:t>시설관리자</a:t>
            </a:r>
            <a:r>
              <a:rPr lang="en-US" altLang="ko-KR" sz="900" dirty="0"/>
              <a:t>, </a:t>
            </a:r>
            <a:r>
              <a:rPr lang="ko-KR" altLang="en-US" sz="900" dirty="0"/>
              <a:t>연수설계자 관리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시설관리자 </a:t>
            </a:r>
            <a:r>
              <a:rPr lang="en-US" altLang="ko-KR" sz="900" dirty="0"/>
              <a:t>: </a:t>
            </a:r>
            <a:r>
              <a:rPr lang="ko-KR" altLang="en-US" sz="900" dirty="0"/>
              <a:t>실명 표시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사용시설 관리 </a:t>
            </a:r>
            <a:r>
              <a:rPr lang="en-US" altLang="ko-KR" sz="900" dirty="0"/>
              <a:t>: </a:t>
            </a:r>
            <a:r>
              <a:rPr lang="ko-KR" altLang="en-US" sz="900" dirty="0"/>
              <a:t>강의실 등 숙소 사용가능</a:t>
            </a:r>
            <a:r>
              <a:rPr lang="en-US" altLang="ko-KR" sz="900" dirty="0"/>
              <a:t>/</a:t>
            </a:r>
            <a:r>
              <a:rPr lang="ko-KR" altLang="en-US" sz="900" dirty="0"/>
              <a:t>사용불가</a:t>
            </a:r>
            <a:r>
              <a:rPr lang="en-US" altLang="ko-KR" sz="900" dirty="0"/>
              <a:t>(</a:t>
            </a:r>
            <a:r>
              <a:rPr lang="ko-KR" altLang="en-US" sz="900" dirty="0" err="1"/>
              <a:t>수리중</a:t>
            </a:r>
            <a:r>
              <a:rPr lang="en-US" altLang="ko-KR" sz="900" dirty="0"/>
              <a:t>) </a:t>
            </a:r>
            <a:r>
              <a:rPr lang="ko-KR" altLang="en-US" sz="900" dirty="0"/>
              <a:t>설정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연수설계자가 요구하는 숙소 범위 배정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연수설계자 </a:t>
            </a:r>
            <a:r>
              <a:rPr lang="en-US" altLang="ko-KR" sz="900" dirty="0"/>
              <a:t>: </a:t>
            </a:r>
            <a:r>
              <a:rPr lang="ko-KR" altLang="en-US" sz="900" dirty="0"/>
              <a:t>실명 표시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연수개요 </a:t>
            </a:r>
            <a:r>
              <a:rPr lang="en-US" altLang="ko-KR" sz="900" dirty="0"/>
              <a:t>: </a:t>
            </a:r>
            <a:r>
              <a:rPr lang="ko-KR" altLang="en-US" sz="900" dirty="0"/>
              <a:t>연수구분</a:t>
            </a:r>
            <a:r>
              <a:rPr lang="en-US" altLang="ko-KR" sz="900" dirty="0"/>
              <a:t>(</a:t>
            </a:r>
            <a:r>
              <a:rPr lang="ko-KR" altLang="en-US" sz="900" dirty="0"/>
              <a:t>원내</a:t>
            </a:r>
            <a:r>
              <a:rPr lang="en-US" altLang="ko-KR" sz="900" dirty="0"/>
              <a:t>/</a:t>
            </a:r>
            <a:r>
              <a:rPr lang="ko-KR" altLang="en-US" sz="900" dirty="0"/>
              <a:t>원외</a:t>
            </a:r>
            <a:r>
              <a:rPr lang="en-US" altLang="ko-KR" sz="900" dirty="0"/>
              <a:t>/</a:t>
            </a:r>
            <a:r>
              <a:rPr lang="ko-KR" altLang="en-US" sz="900" dirty="0"/>
              <a:t>대관</a:t>
            </a:r>
            <a:r>
              <a:rPr lang="en-US" altLang="ko-KR" sz="900" dirty="0"/>
              <a:t>), </a:t>
            </a:r>
            <a:r>
              <a:rPr lang="ko-KR" altLang="en-US" sz="900" dirty="0" err="1"/>
              <a:t>연수명</a:t>
            </a:r>
            <a:r>
              <a:rPr lang="en-US" altLang="ko-KR" sz="900" dirty="0"/>
              <a:t>, </a:t>
            </a:r>
            <a:r>
              <a:rPr lang="ko-KR" altLang="en-US" sz="900" dirty="0"/>
              <a:t>연수일정</a:t>
            </a:r>
            <a:r>
              <a:rPr lang="en-US" altLang="ko-KR" sz="900" dirty="0"/>
              <a:t>, </a:t>
            </a:r>
            <a:r>
              <a:rPr lang="ko-KR" altLang="en-US" sz="900" dirty="0"/>
              <a:t>연수인원</a:t>
            </a:r>
            <a:r>
              <a:rPr lang="en-US" altLang="ko-KR" sz="900" dirty="0"/>
              <a:t>(</a:t>
            </a:r>
            <a:r>
              <a:rPr lang="ko-KR" altLang="en-US" sz="900" dirty="0"/>
              <a:t>일반</a:t>
            </a:r>
            <a:r>
              <a:rPr lang="en-US" altLang="ko-KR" sz="900" dirty="0"/>
              <a:t>/</a:t>
            </a:r>
            <a:r>
              <a:rPr lang="ko-KR" altLang="en-US" sz="900" dirty="0"/>
              <a:t>장애</a:t>
            </a:r>
            <a:r>
              <a:rPr lang="en-US" altLang="ko-KR" sz="900" dirty="0"/>
              <a:t>)</a:t>
            </a:r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사용시설 </a:t>
            </a:r>
            <a:r>
              <a:rPr lang="en-US" altLang="ko-KR" sz="900" dirty="0"/>
              <a:t>: </a:t>
            </a:r>
            <a:r>
              <a:rPr lang="ko-KR" altLang="en-US" sz="900" dirty="0"/>
              <a:t>강당</a:t>
            </a:r>
            <a:r>
              <a:rPr lang="en-US" altLang="ko-KR" sz="900" dirty="0"/>
              <a:t>, </a:t>
            </a:r>
            <a:r>
              <a:rPr lang="ko-KR" altLang="en-US" sz="900" dirty="0"/>
              <a:t>강의실</a:t>
            </a:r>
            <a:r>
              <a:rPr lang="en-US" altLang="ko-KR" sz="900" dirty="0"/>
              <a:t>(</a:t>
            </a:r>
            <a:r>
              <a:rPr lang="ko-KR" altLang="en-US" sz="900" dirty="0"/>
              <a:t>오전</a:t>
            </a:r>
            <a:r>
              <a:rPr lang="en-US" altLang="ko-KR" sz="900" dirty="0"/>
              <a:t>/</a:t>
            </a:r>
            <a:r>
              <a:rPr lang="ko-KR" altLang="en-US" sz="900" dirty="0"/>
              <a:t>오후</a:t>
            </a:r>
            <a:r>
              <a:rPr lang="en-US" altLang="ko-KR" sz="900" dirty="0"/>
              <a:t>1/</a:t>
            </a:r>
            <a:r>
              <a:rPr lang="ko-KR" altLang="en-US" sz="900" dirty="0"/>
              <a:t>오후</a:t>
            </a:r>
            <a:r>
              <a:rPr lang="en-US" altLang="ko-KR" sz="900" dirty="0"/>
              <a:t>2)</a:t>
            </a:r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숙소요구 </a:t>
            </a:r>
            <a:r>
              <a:rPr lang="en-US" altLang="ko-KR" sz="900" dirty="0"/>
              <a:t>: </a:t>
            </a:r>
            <a:r>
              <a:rPr lang="ko-KR" altLang="en-US" sz="900" dirty="0"/>
              <a:t>남</a:t>
            </a:r>
            <a:r>
              <a:rPr lang="en-US" altLang="ko-KR" sz="900" dirty="0"/>
              <a:t>/</a:t>
            </a:r>
            <a:r>
              <a:rPr lang="ko-KR" altLang="en-US" sz="900" dirty="0"/>
              <a:t>여</a:t>
            </a:r>
            <a:r>
              <a:rPr lang="en-US" altLang="ko-KR" sz="900" dirty="0"/>
              <a:t>, 1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</a:t>
            </a:r>
            <a:r>
              <a:rPr lang="en-US" altLang="ko-KR" sz="900" dirty="0"/>
              <a:t>/2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</a:t>
            </a:r>
            <a:r>
              <a:rPr lang="en-US" altLang="ko-KR" sz="900" dirty="0"/>
              <a:t>, </a:t>
            </a:r>
            <a:r>
              <a:rPr lang="ko-KR" altLang="en-US" sz="900" dirty="0"/>
              <a:t>남</a:t>
            </a:r>
            <a:r>
              <a:rPr lang="en-US" altLang="ko-KR" sz="900" dirty="0"/>
              <a:t>/</a:t>
            </a:r>
            <a:r>
              <a:rPr lang="ko-KR" altLang="en-US" sz="900" dirty="0"/>
              <a:t>여 장애 구분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연수생 </a:t>
            </a:r>
            <a:r>
              <a:rPr lang="en-US" altLang="ko-KR" sz="900" dirty="0"/>
              <a:t>: </a:t>
            </a:r>
            <a:r>
              <a:rPr lang="ko-KR" altLang="en-US" sz="900" dirty="0"/>
              <a:t>연번으로 관리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연번 </a:t>
            </a:r>
            <a:r>
              <a:rPr lang="en-US" altLang="ko-KR" sz="900" dirty="0"/>
              <a:t>: </a:t>
            </a:r>
            <a:r>
              <a:rPr lang="ko-KR" altLang="en-US" sz="900" dirty="0"/>
              <a:t>개인정보 식별이 어려운 식별번호 사용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연번 조합 </a:t>
            </a:r>
            <a:r>
              <a:rPr lang="en-US" altLang="ko-KR" sz="900" dirty="0"/>
              <a:t>: </a:t>
            </a:r>
            <a:r>
              <a:rPr lang="ko-KR" altLang="en-US" sz="900" dirty="0"/>
              <a:t>연수생번호</a:t>
            </a:r>
            <a:r>
              <a:rPr lang="en-US" altLang="ko-KR" sz="900" dirty="0"/>
              <a:t>(3)-</a:t>
            </a:r>
            <a:r>
              <a:rPr lang="ko-KR" altLang="en-US" sz="900" dirty="0" err="1"/>
              <a:t>휴대폰뒷자리</a:t>
            </a:r>
            <a:r>
              <a:rPr lang="en-US" altLang="ko-KR" sz="900" dirty="0"/>
              <a:t>(4)-</a:t>
            </a:r>
            <a:r>
              <a:rPr lang="ko-KR" altLang="en-US" sz="900" dirty="0"/>
              <a:t>내선번호</a:t>
            </a:r>
            <a:r>
              <a:rPr lang="en-US" altLang="ko-KR" sz="900" dirty="0"/>
              <a:t>(3)</a:t>
            </a:r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연번 예시 </a:t>
            </a:r>
            <a:r>
              <a:rPr lang="en-US" altLang="ko-KR" sz="900" dirty="0"/>
              <a:t>: 001-1234-123</a:t>
            </a:r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연수생 명단은 연수 만료 후 </a:t>
            </a:r>
            <a:r>
              <a:rPr lang="en-US" altLang="ko-KR" sz="900" dirty="0"/>
              <a:t>7</a:t>
            </a:r>
            <a:r>
              <a:rPr lang="ko-KR" altLang="en-US" sz="900" dirty="0"/>
              <a:t>일 이내 자동 삭제 되도록 개발</a:t>
            </a:r>
          </a:p>
        </p:txBody>
      </p:sp>
      <p:graphicFrame>
        <p:nvGraphicFramePr>
          <p:cNvPr id="8" name="Group 1091">
            <a:extLst>
              <a:ext uri="{FF2B5EF4-FFF2-40B4-BE49-F238E27FC236}">
                <a16:creationId xmlns:a16="http://schemas.microsoft.com/office/drawing/2014/main" id="{6FC95B91-6234-6C7F-D98A-721B14D8A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211805"/>
              </p:ext>
            </p:extLst>
          </p:nvPr>
        </p:nvGraphicFramePr>
        <p:xfrm>
          <a:off x="165101" y="4217978"/>
          <a:ext cx="9575799" cy="2133600"/>
        </p:xfrm>
        <a:graphic>
          <a:graphicData uri="http://schemas.openxmlformats.org/drawingml/2006/table">
            <a:tbl>
              <a:tblPr/>
              <a:tblGrid>
                <a:gridCol w="130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6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대분류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중분류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실구분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소분류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각실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강당 및 강의실 등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식당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: 1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(448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강당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: 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(59~432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특별실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: 9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(24~30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 : 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(108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중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 : 1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 (90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 : 16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(30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토의실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: 6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(16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총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40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나래울관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체육관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: 1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(300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동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: 60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(120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총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170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동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: 110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(220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081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9F188-9AFC-431B-2527-7068794AF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7CF2E7D6-40B3-13B6-FB05-0DBF3F27F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77468"/>
              </p:ext>
            </p:extLst>
          </p:nvPr>
        </p:nvGraphicFramePr>
        <p:xfrm>
          <a:off x="6969418" y="2574152"/>
          <a:ext cx="2771482" cy="20041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설정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식당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시작일 기준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일전까지 설정이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일자별로 조식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석식 중 원하는 식사 예약 신청을 체크한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클릭하면 수정이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일정에 따른 시작일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종료일을 일자별로 목록으로 제공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석식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일자별 식사 신청을 원할 경우 해당 식사 구분을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식사 예약 신청을 설정한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식당 정보가 수정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A0814B6-496E-BD7D-8B74-C527512E3E0B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93ABC3-2C73-D6B0-1BCD-97D8DE8D3100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식당정보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CD6C31-6287-7E69-029E-EDF7B72D95B6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EE8FBF-CF54-0674-B178-A2819503B688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72CEA63-110C-A44B-ADB6-C7557443FDA4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959F03-7EDA-3691-6BE9-897089CC99C0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79C181-0C8D-79B3-A1BD-4BC67BF891BC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D4C6D9-A2D3-99B1-4D96-E39F062741D0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9040DD-620E-C705-9BFC-E8A40D2FCFDB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A69F10-E210-D03A-2599-B408F4B65BC7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A7633F-BFA6-1AFA-4C9D-70C02190E80E}"/>
              </a:ext>
            </a:extLst>
          </p:cNvPr>
          <p:cNvSpPr/>
          <p:nvPr/>
        </p:nvSpPr>
        <p:spPr>
          <a:xfrm>
            <a:off x="6195600" y="3076531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A9496-20E4-7000-0AA3-1F74BC3112D1}"/>
              </a:ext>
            </a:extLst>
          </p:cNvPr>
          <p:cNvSpPr/>
          <p:nvPr/>
        </p:nvSpPr>
        <p:spPr>
          <a:xfrm>
            <a:off x="5474509" y="3076531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9359357-F1D7-B103-3FF7-CF31ECE8FF8B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064109"/>
          <a:ext cx="6696112" cy="930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0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급식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8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맑은 고딕" pitchFamily="50" charset="-127"/>
                          <a:ea typeface="+mn-ea"/>
                        </a:rPr>
                        <a:t>2025-04-02</a:t>
                      </a:r>
                      <a:endParaRPr lang="ko-KR" altLang="en-US" sz="7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844688"/>
                  </a:ext>
                </a:extLst>
              </a:tr>
              <a:tr h="232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+mn-ea"/>
                        </a:rPr>
                        <a:t>2025-04-03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79752"/>
                  </a:ext>
                </a:extLst>
              </a:tr>
            </a:tbl>
          </a:graphicData>
        </a:graphic>
      </p:graphicFrame>
      <p:sp>
        <p:nvSpPr>
          <p:cNvPr id="14" name="Rectangle 191">
            <a:extLst>
              <a:ext uri="{FF2B5EF4-FFF2-40B4-BE49-F238E27FC236}">
                <a16:creationId xmlns:a16="http://schemas.microsoft.com/office/drawing/2014/main" id="{C284B898-22E1-E288-FE2F-1703B4C2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453" y="2355265"/>
            <a:ext cx="16991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조식</a:t>
            </a:r>
            <a:endParaRPr kumimoji="0" lang="ko-KR" altLang="en-US" sz="7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Rectangle 191">
            <a:extLst>
              <a:ext uri="{FF2B5EF4-FFF2-40B4-BE49-F238E27FC236}">
                <a16:creationId xmlns:a16="http://schemas.microsoft.com/office/drawing/2014/main" id="{D3CEF724-70DF-850E-421B-BA547DD3E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572" y="2355265"/>
            <a:ext cx="16991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중식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B3DB85-7810-9AC6-CF3D-FE39C4F32A1A}"/>
              </a:ext>
            </a:extLst>
          </p:cNvPr>
          <p:cNvGrpSpPr/>
          <p:nvPr/>
        </p:nvGrpSpPr>
        <p:grpSpPr>
          <a:xfrm>
            <a:off x="2281438" y="2338543"/>
            <a:ext cx="331340" cy="144463"/>
            <a:chOff x="1964034" y="3709173"/>
            <a:chExt cx="331340" cy="144463"/>
          </a:xfrm>
        </p:grpSpPr>
        <p:graphicFrame>
          <p:nvGraphicFramePr>
            <p:cNvPr id="19" name="개체 18">
              <a:extLst>
                <a:ext uri="{FF2B5EF4-FFF2-40B4-BE49-F238E27FC236}">
                  <a16:creationId xmlns:a16="http://schemas.microsoft.com/office/drawing/2014/main" id="{281EA340-D7B7-01BE-752F-A0856E65DE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19" name="개체 18">
                          <a:extLst>
                            <a:ext uri="{FF2B5EF4-FFF2-40B4-BE49-F238E27FC236}">
                              <a16:creationId xmlns:a16="http://schemas.microsoft.com/office/drawing/2014/main" id="{9EE50527-E938-6F43-8F4B-458699FB3A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191">
              <a:extLst>
                <a:ext uri="{FF2B5EF4-FFF2-40B4-BE49-F238E27FC236}">
                  <a16:creationId xmlns:a16="http://schemas.microsoft.com/office/drawing/2014/main" id="{000F10E9-87CE-AC8C-65C8-EA5558A2E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석식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0632089-BBEA-7B2C-9163-4DD967A5CA07}"/>
              </a:ext>
            </a:extLst>
          </p:cNvPr>
          <p:cNvGrpSpPr/>
          <p:nvPr/>
        </p:nvGrpSpPr>
        <p:grpSpPr>
          <a:xfrm>
            <a:off x="1230031" y="2585876"/>
            <a:ext cx="331340" cy="144463"/>
            <a:chOff x="1964034" y="3709173"/>
            <a:chExt cx="331340" cy="144463"/>
          </a:xfrm>
        </p:grpSpPr>
        <p:graphicFrame>
          <p:nvGraphicFramePr>
            <p:cNvPr id="23" name="개체 22">
              <a:extLst>
                <a:ext uri="{FF2B5EF4-FFF2-40B4-BE49-F238E27FC236}">
                  <a16:creationId xmlns:a16="http://schemas.microsoft.com/office/drawing/2014/main" id="{53A2FC27-49AD-5B09-1209-E34EEBC484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23" name="개체 22">
                          <a:extLst>
                            <a:ext uri="{FF2B5EF4-FFF2-40B4-BE49-F238E27FC236}">
                              <a16:creationId xmlns:a16="http://schemas.microsoft.com/office/drawing/2014/main" id="{2FAA9DB0-179B-A3E6-0698-6F2B776E20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191">
              <a:extLst>
                <a:ext uri="{FF2B5EF4-FFF2-40B4-BE49-F238E27FC236}">
                  <a16:creationId xmlns:a16="http://schemas.microsoft.com/office/drawing/2014/main" id="{AA8CE5E7-1E13-6520-4C13-FCDEE898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조식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1D1DB6-FC9D-7F8B-F530-561EB1FF91D0}"/>
              </a:ext>
            </a:extLst>
          </p:cNvPr>
          <p:cNvGrpSpPr/>
          <p:nvPr/>
        </p:nvGrpSpPr>
        <p:grpSpPr>
          <a:xfrm>
            <a:off x="1754150" y="2585876"/>
            <a:ext cx="331340" cy="144463"/>
            <a:chOff x="1964034" y="3709173"/>
            <a:chExt cx="331340" cy="144463"/>
          </a:xfrm>
        </p:grpSpPr>
        <p:graphicFrame>
          <p:nvGraphicFramePr>
            <p:cNvPr id="26" name="개체 25">
              <a:extLst>
                <a:ext uri="{FF2B5EF4-FFF2-40B4-BE49-F238E27FC236}">
                  <a16:creationId xmlns:a16="http://schemas.microsoft.com/office/drawing/2014/main" id="{1470EF6F-8B20-B338-B0FD-F6A95A7137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26" name="개체 25">
                          <a:extLst>
                            <a:ext uri="{FF2B5EF4-FFF2-40B4-BE49-F238E27FC236}">
                              <a16:creationId xmlns:a16="http://schemas.microsoft.com/office/drawing/2014/main" id="{FC5B36DE-3CA8-9A9D-CEF3-A29998C66D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Rectangle 191">
              <a:extLst>
                <a:ext uri="{FF2B5EF4-FFF2-40B4-BE49-F238E27FC236}">
                  <a16:creationId xmlns:a16="http://schemas.microsoft.com/office/drawing/2014/main" id="{30D3EE06-6486-0B1C-8597-BB6440E6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중식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F156BA-6895-3338-F7B2-D5B35492CE96}"/>
              </a:ext>
            </a:extLst>
          </p:cNvPr>
          <p:cNvGrpSpPr/>
          <p:nvPr/>
        </p:nvGrpSpPr>
        <p:grpSpPr>
          <a:xfrm>
            <a:off x="2281438" y="2585876"/>
            <a:ext cx="331340" cy="144463"/>
            <a:chOff x="1964034" y="3709173"/>
            <a:chExt cx="331340" cy="144463"/>
          </a:xfrm>
        </p:grpSpPr>
        <p:graphicFrame>
          <p:nvGraphicFramePr>
            <p:cNvPr id="29" name="개체 28">
              <a:extLst>
                <a:ext uri="{FF2B5EF4-FFF2-40B4-BE49-F238E27FC236}">
                  <a16:creationId xmlns:a16="http://schemas.microsoft.com/office/drawing/2014/main" id="{F2934723-6886-9955-7CD6-C334748B51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29" name="개체 28">
                          <a:extLst>
                            <a:ext uri="{FF2B5EF4-FFF2-40B4-BE49-F238E27FC236}">
                              <a16:creationId xmlns:a16="http://schemas.microsoft.com/office/drawing/2014/main" id="{C7108EDE-33BD-248C-1209-8D5A3DA193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Rectangle 191">
              <a:extLst>
                <a:ext uri="{FF2B5EF4-FFF2-40B4-BE49-F238E27FC236}">
                  <a16:creationId xmlns:a16="http://schemas.microsoft.com/office/drawing/2014/main" id="{D95CE5A5-3944-AE51-8A26-C4C6BD590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석식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7DD9596-A025-16BF-75D8-D77477005CD9}"/>
              </a:ext>
            </a:extLst>
          </p:cNvPr>
          <p:cNvGrpSpPr/>
          <p:nvPr/>
        </p:nvGrpSpPr>
        <p:grpSpPr>
          <a:xfrm>
            <a:off x="1230031" y="2807854"/>
            <a:ext cx="331340" cy="144463"/>
            <a:chOff x="1964034" y="3709173"/>
            <a:chExt cx="331340" cy="144463"/>
          </a:xfrm>
        </p:grpSpPr>
        <p:graphicFrame>
          <p:nvGraphicFramePr>
            <p:cNvPr id="32" name="개체 31">
              <a:extLst>
                <a:ext uri="{FF2B5EF4-FFF2-40B4-BE49-F238E27FC236}">
                  <a16:creationId xmlns:a16="http://schemas.microsoft.com/office/drawing/2014/main" id="{9FFE8537-4944-86A7-70CE-36C459938E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32" name="개체 31">
                          <a:extLst>
                            <a:ext uri="{FF2B5EF4-FFF2-40B4-BE49-F238E27FC236}">
                              <a16:creationId xmlns:a16="http://schemas.microsoft.com/office/drawing/2014/main" id="{5FB9AA88-FAE5-E81B-C1C7-6FBAD82BB6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191">
              <a:extLst>
                <a:ext uri="{FF2B5EF4-FFF2-40B4-BE49-F238E27FC236}">
                  <a16:creationId xmlns:a16="http://schemas.microsoft.com/office/drawing/2014/main" id="{7AB25307-43B3-A1FC-EA8C-3F0DA0D2D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조식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3A8D1A-42B9-1B71-49DC-CCFF364965C2}"/>
              </a:ext>
            </a:extLst>
          </p:cNvPr>
          <p:cNvGrpSpPr/>
          <p:nvPr/>
        </p:nvGrpSpPr>
        <p:grpSpPr>
          <a:xfrm>
            <a:off x="1754150" y="2807854"/>
            <a:ext cx="331340" cy="144463"/>
            <a:chOff x="1964034" y="3709173"/>
            <a:chExt cx="331340" cy="144463"/>
          </a:xfrm>
        </p:grpSpPr>
        <p:graphicFrame>
          <p:nvGraphicFramePr>
            <p:cNvPr id="35" name="개체 34">
              <a:extLst>
                <a:ext uri="{FF2B5EF4-FFF2-40B4-BE49-F238E27FC236}">
                  <a16:creationId xmlns:a16="http://schemas.microsoft.com/office/drawing/2014/main" id="{4BF07E25-18C9-76BC-4773-909F824E17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35" name="개체 34">
                          <a:extLst>
                            <a:ext uri="{FF2B5EF4-FFF2-40B4-BE49-F238E27FC236}">
                              <a16:creationId xmlns:a16="http://schemas.microsoft.com/office/drawing/2014/main" id="{147F046F-5695-104F-1EA3-37BAC7C70D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ectangle 191">
              <a:extLst>
                <a:ext uri="{FF2B5EF4-FFF2-40B4-BE49-F238E27FC236}">
                  <a16:creationId xmlns:a16="http://schemas.microsoft.com/office/drawing/2014/main" id="{E25A7B33-06B3-9662-8FD2-8C5F0DF66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중식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27BC21-573A-7706-B570-C4613903CE40}"/>
              </a:ext>
            </a:extLst>
          </p:cNvPr>
          <p:cNvGrpSpPr/>
          <p:nvPr/>
        </p:nvGrpSpPr>
        <p:grpSpPr>
          <a:xfrm>
            <a:off x="2281438" y="2807854"/>
            <a:ext cx="331340" cy="144463"/>
            <a:chOff x="1964034" y="3709173"/>
            <a:chExt cx="331340" cy="144463"/>
          </a:xfrm>
        </p:grpSpPr>
        <p:graphicFrame>
          <p:nvGraphicFramePr>
            <p:cNvPr id="40" name="개체 39">
              <a:extLst>
                <a:ext uri="{FF2B5EF4-FFF2-40B4-BE49-F238E27FC236}">
                  <a16:creationId xmlns:a16="http://schemas.microsoft.com/office/drawing/2014/main" id="{752FD58E-E9A5-63D7-ECD3-608B1EAF4E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4034" y="3709173"/>
            <a:ext cx="144462" cy="144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45435" imgH="145435" progId="Visio.Drawing.11">
                    <p:embed/>
                  </p:oleObj>
                </mc:Choice>
                <mc:Fallback>
                  <p:oleObj name="Visio" r:id="rId2" imgW="145435" imgH="145435" progId="Visio.Drawing.11">
                    <p:embed/>
                    <p:pic>
                      <p:nvPicPr>
                        <p:cNvPr id="40" name="개체 39">
                          <a:extLst>
                            <a:ext uri="{FF2B5EF4-FFF2-40B4-BE49-F238E27FC236}">
                              <a16:creationId xmlns:a16="http://schemas.microsoft.com/office/drawing/2014/main" id="{99EAE017-F6A2-5473-1FC6-2FD11C0929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4034" y="3709173"/>
                          <a:ext cx="144462" cy="144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191">
              <a:extLst>
                <a:ext uri="{FF2B5EF4-FFF2-40B4-BE49-F238E27FC236}">
                  <a16:creationId xmlns:a16="http://schemas.microsoft.com/office/drawing/2014/main" id="{7E45FAC5-85C2-A3FF-1DFD-05CEA47FB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56" y="372589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석식</a:t>
              </a:r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CD644FEA-FAA7-7B83-6ACA-D7374088339D}"/>
              </a:ext>
            </a:extLst>
          </p:cNvPr>
          <p:cNvSpPr>
            <a:spLocks noChangeAspect="1"/>
          </p:cNvSpPr>
          <p:nvPr/>
        </p:nvSpPr>
        <p:spPr>
          <a:xfrm>
            <a:off x="93100" y="199085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87C1AC8-E933-ED0B-5D93-F64D141C67C9}"/>
              </a:ext>
            </a:extLst>
          </p:cNvPr>
          <p:cNvSpPr>
            <a:spLocks noChangeAspect="1"/>
          </p:cNvSpPr>
          <p:nvPr/>
        </p:nvSpPr>
        <p:spPr>
          <a:xfrm>
            <a:off x="5301814" y="310082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8588C-BCD7-684C-DB10-C9182C6D4C1C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식당정보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B1E2B51D-968C-0630-37C8-F1155E5CE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394285"/>
              </p:ext>
            </p:extLst>
          </p:nvPr>
        </p:nvGraphicFramePr>
        <p:xfrm>
          <a:off x="1230031" y="2334405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B1E2B51D-968C-0630-37C8-F1155E5CE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031" y="2334405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E1E5069B-173B-5A23-2DF6-5952AC59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308007"/>
              </p:ext>
            </p:extLst>
          </p:nvPr>
        </p:nvGraphicFramePr>
        <p:xfrm>
          <a:off x="1753318" y="2334405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E1E5069B-173B-5A23-2DF6-5952AC59DA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318" y="2334405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8656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31324-C20A-0268-7572-253FBA0BE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77E412D4-0F7F-3E3D-D6E1-6435434F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318547"/>
              </p:ext>
            </p:extLst>
          </p:nvPr>
        </p:nvGraphicFramePr>
        <p:xfrm>
          <a:off x="6969418" y="2574152"/>
          <a:ext cx="2771482" cy="39221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설정에서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 연수 시작일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일전까지 설정이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시설 예약 대상 층을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예약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사용시간 설정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실명 클릭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조감도에서 실명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예약하기 목록에 표시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시설 예약 정보 목록에 표시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층별 시설 예약 화면이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또는 예약취소가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일자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시설을 예약하고자 하는 일자 목록 및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 내 연수 일정 기반으로 시작일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종료일까지 일자별로 목록을 표시하고 해당 일자를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시간표 관리 기준 오전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저녁 목록 제공 및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시설 예약 사용시간 목록 및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층별 시설 실명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내 등록된 시설의 실명 기준으로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시설 예약하기 목록에 표시 되어 예약가능 상태일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층별 시설 호수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내 등록된 시설의 호수 기준으로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897310D-B369-03DF-7044-DC7FC034D8A6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FC990B-7F15-2555-71D2-3D3F0763F2FA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4401CBC-0117-D23A-6EA8-38344F575BAB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09B83EA-CCE2-D636-E2DA-49B4E9E26FC8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D4E5FEA-CF6B-55C6-BB5F-1388727AF8F4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23FECD-AB39-7C99-7919-6156DBFA98A3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216E4C-25F1-D5C1-E9E4-F721522E6DBA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2ABEC5-9F1C-A468-0515-BBD73B34A44F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344CF-31D1-1E29-9FA8-318490249A4B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218FF1-2391-9710-3E15-C4CDA5180843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2B7582-3C02-4F6B-3D82-7C2B118B83EC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F9156-9848-413C-51DB-AC574B66CC61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E8B25-06B7-BF26-10E5-118C195E2B8A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E1D44-5261-3478-A2BE-3EA5B610D2E3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34814-ECEF-B20D-D795-1729F3B99B2A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F2AA5-5280-EF68-A821-7E22D75E243C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62BF60-9404-E1C3-4A54-10E67D3AFB25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D7537E-5F69-993A-18B6-C56DCB618C3A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8EEE0A-7A93-D800-6CD2-A38C20C7480A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869BBF21-6B94-8009-F482-B34891EE8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98244"/>
              </p:ext>
            </p:extLst>
          </p:nvPr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EA51A556-3BD9-0360-677A-65FA59C90A73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2C6BE147-9801-BD9B-3F71-244941D76B07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689088DF-AC25-2AB7-5797-5FBF26BC0F9D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F93DD57-BC53-2EEA-04CF-F4E462BE080A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C941B05-9488-8A14-5957-BF9218BCBC86}"/>
              </a:ext>
            </a:extLst>
          </p:cNvPr>
          <p:cNvSpPr>
            <a:spLocks noChangeAspect="1"/>
          </p:cNvSpPr>
          <p:nvPr/>
        </p:nvSpPr>
        <p:spPr>
          <a:xfrm>
            <a:off x="3782083" y="19657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567E595-5F1E-6EA3-1DC8-3901E4D17837}"/>
              </a:ext>
            </a:extLst>
          </p:cNvPr>
          <p:cNvSpPr>
            <a:spLocks noChangeAspect="1"/>
          </p:cNvSpPr>
          <p:nvPr/>
        </p:nvSpPr>
        <p:spPr>
          <a:xfrm>
            <a:off x="100419" y="48077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7366345-FC30-FF92-995D-D915B19F5A4E}"/>
              </a:ext>
            </a:extLst>
          </p:cNvPr>
          <p:cNvSpPr>
            <a:spLocks noChangeAspect="1"/>
          </p:cNvSpPr>
          <p:nvPr/>
        </p:nvSpPr>
        <p:spPr>
          <a:xfrm>
            <a:off x="100419" y="57539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DD24C71-CA07-0154-78CD-1F774AEFD082}"/>
              </a:ext>
            </a:extLst>
          </p:cNvPr>
          <p:cNvSpPr>
            <a:spLocks noChangeAspect="1"/>
          </p:cNvSpPr>
          <p:nvPr/>
        </p:nvSpPr>
        <p:spPr>
          <a:xfrm>
            <a:off x="6019796" y="63535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765CF2-22C8-2F55-5BEB-6008A9A19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6134" r="3477" b="13027"/>
          <a:stretch/>
        </p:blipFill>
        <p:spPr>
          <a:xfrm>
            <a:off x="1512477" y="2168860"/>
            <a:ext cx="5359993" cy="230686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639F714-0FCD-D919-B1D2-EEAAAD6F27EA}"/>
              </a:ext>
            </a:extLst>
          </p:cNvPr>
          <p:cNvSpPr>
            <a:spLocks noChangeAspect="1"/>
          </p:cNvSpPr>
          <p:nvPr/>
        </p:nvSpPr>
        <p:spPr>
          <a:xfrm>
            <a:off x="2383846" y="25465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6BAB19-F81E-C7C7-0211-592EA83F588E}"/>
              </a:ext>
            </a:extLst>
          </p:cNvPr>
          <p:cNvSpPr>
            <a:spLocks noChangeAspect="1"/>
          </p:cNvSpPr>
          <p:nvPr/>
        </p:nvSpPr>
        <p:spPr>
          <a:xfrm>
            <a:off x="5456967" y="3038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E169D91-DB07-A72C-3911-1E2EF6DADC28}"/>
              </a:ext>
            </a:extLst>
          </p:cNvPr>
          <p:cNvSpPr>
            <a:spLocks noChangeAspect="1"/>
          </p:cNvSpPr>
          <p:nvPr/>
        </p:nvSpPr>
        <p:spPr>
          <a:xfrm>
            <a:off x="5262400" y="36205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08FC0C3-493F-1E4B-052D-602B1228EEDF}"/>
              </a:ext>
            </a:extLst>
          </p:cNvPr>
          <p:cNvSpPr>
            <a:spLocks noChangeAspect="1"/>
          </p:cNvSpPr>
          <p:nvPr/>
        </p:nvSpPr>
        <p:spPr>
          <a:xfrm>
            <a:off x="4428224" y="403073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41FDE9-DC29-9BFA-D0E6-6D306121769B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8" name="꺾인 연결선 42">
            <a:extLst>
              <a:ext uri="{FF2B5EF4-FFF2-40B4-BE49-F238E27FC236}">
                <a16:creationId xmlns:a16="http://schemas.microsoft.com/office/drawing/2014/main" id="{673A6FA8-B6F9-7388-15A1-7586F8AAFA57}"/>
              </a:ext>
            </a:extLst>
          </p:cNvPr>
          <p:cNvCxnSpPr>
            <a:cxnSpLocks/>
            <a:stCxn id="39" idx="0"/>
            <a:endCxn id="55" idx="0"/>
          </p:cNvCxnSpPr>
          <p:nvPr/>
        </p:nvCxnSpPr>
        <p:spPr>
          <a:xfrm rot="16200000" flipH="1">
            <a:off x="1931755" y="3306238"/>
            <a:ext cx="2305147" cy="857614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03A433A6-7078-A5A1-5B53-2802D5B58A31}"/>
              </a:ext>
            </a:extLst>
          </p:cNvPr>
          <p:cNvSpPr>
            <a:spLocks noChangeAspect="1"/>
          </p:cNvSpPr>
          <p:nvPr/>
        </p:nvSpPr>
        <p:spPr>
          <a:xfrm>
            <a:off x="2619522" y="25824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꺾인 연결선 42">
            <a:extLst>
              <a:ext uri="{FF2B5EF4-FFF2-40B4-BE49-F238E27FC236}">
                <a16:creationId xmlns:a16="http://schemas.microsoft.com/office/drawing/2014/main" id="{258D1BF2-A7F2-1DA0-96CA-5D48B549D753}"/>
              </a:ext>
            </a:extLst>
          </p:cNvPr>
          <p:cNvCxnSpPr>
            <a:cxnSpLocks/>
            <a:stCxn id="28" idx="0"/>
            <a:endCxn id="49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286B0BE-2F6E-696F-68E5-AEC6F835899B}"/>
              </a:ext>
            </a:extLst>
          </p:cNvPr>
          <p:cNvCxnSpPr/>
          <p:nvPr/>
        </p:nvCxnSpPr>
        <p:spPr>
          <a:xfrm>
            <a:off x="6573180" y="5278917"/>
            <a:ext cx="0" cy="541412"/>
          </a:xfrm>
          <a:prstGeom prst="straightConnector1">
            <a:avLst/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5213227-E750-6337-F3B6-5CFBC12C2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9949"/>
              </p:ext>
            </p:extLst>
          </p:nvPr>
        </p:nvGraphicFramePr>
        <p:xfrm>
          <a:off x="160789" y="2434018"/>
          <a:ext cx="12688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나눔홀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아람홀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서희홀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ED9CE7EF-7B76-9D22-7C26-D98F8ED03C06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05B941-274D-C3CD-C71A-EF84E7D921D3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15040387-5A8C-9F4D-8B9B-C7CC3AA8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355E3F-3878-966D-BF87-56D79EFD83B8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40" name="Picture 13">
            <a:extLst>
              <a:ext uri="{FF2B5EF4-FFF2-40B4-BE49-F238E27FC236}">
                <a16:creationId xmlns:a16="http://schemas.microsoft.com/office/drawing/2014/main" id="{463E9D78-B8B3-E094-A6B5-C065A8B9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60D77444-F84E-15DF-587F-7465287364A2}"/>
              </a:ext>
            </a:extLst>
          </p:cNvPr>
          <p:cNvSpPr>
            <a:spLocks noChangeAspect="1"/>
          </p:cNvSpPr>
          <p:nvPr/>
        </p:nvSpPr>
        <p:spPr>
          <a:xfrm>
            <a:off x="88789" y="236137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149FDBD-4D4D-6ADD-11FD-B090B93C3940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110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FFBA-8B5C-EE7A-015B-1FF197C4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40ADD58-A117-0B9B-26E6-15CA7CF8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26210"/>
              </p:ext>
            </p:extLst>
          </p:nvPr>
        </p:nvGraphicFramePr>
        <p:xfrm>
          <a:off x="6969418" y="2574152"/>
          <a:ext cx="2771482" cy="40107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 설정에 따른 해당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시간에 예약 상태를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사용시간에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사용시간에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조감도에서 실명 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시설 예약하기 목록에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상태일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13198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예약 일자를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사용시간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시설의 건물명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시설의 층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시설의 구분을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시설의 실명을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시설의 실명을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선택한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사용시간에 따른 해당 시설의 예약 상태를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 기준 선택한 시설이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 기준 선택한 시설이 예약완료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 기준 선택한 시설이 예약가능을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시설 예약 정보에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65151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C4722E7-DFB6-1AAB-FC87-00D88DA45634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0C7E9E-F440-1E8A-C0C3-B256070F6482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AAA5227-A0BD-C6E3-D79F-70A5047845AE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CB4A5C-EB34-267A-A7F7-ACE067B8F30A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0F6EBA8-5BF2-01E6-D43C-E79164DA6851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D83277-B877-17D3-3DF2-0267E35EA024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20E98C-1DAE-4BEF-B109-73F65AFEA93C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9FBB50-FA5A-C8D7-670A-75CA97ED2008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2AC526-5513-C59A-24D2-30585A04B3E2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9D419-9A37-8D73-09B6-2A60AE405519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3F33608-BF7E-DC74-46D1-07569199A1CB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0F249A-0413-B276-4183-9ED6E44BA2E4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3C90F4-A36D-F803-62B9-7917BFF6D51C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355E2E-39E7-B07B-BF01-8E693B1C519E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67272F-FA5B-FB9C-1DEF-79DF869AA476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776E7C-E78E-E61E-8C84-62B8C8F6591C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BB54CE-124A-D94E-DBE3-57B540B859CC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D6F39B-AAE0-508D-53F6-03D301A05C78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2150A2-890F-4DB8-34D4-7792CF7E1E76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05394D8-7236-EBC2-2921-1DABA6DCA667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67B299A3-3B8A-CAB4-219F-2E958D8908F0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611C6C6B-1742-9D4E-ACC5-354D645BA302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CBBB25EB-0BFC-63CA-655E-C63F31F0137E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25E9D9E-B12C-69A5-815B-B55F2F0CE160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939CFB-1B97-3930-1699-66EF856DDDE8}"/>
              </a:ext>
            </a:extLst>
          </p:cNvPr>
          <p:cNvSpPr>
            <a:spLocks noChangeAspect="1"/>
          </p:cNvSpPr>
          <p:nvPr/>
        </p:nvSpPr>
        <p:spPr>
          <a:xfrm>
            <a:off x="3782083" y="19657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0695061-50E0-C2F4-73AF-42B2D7F78434}"/>
              </a:ext>
            </a:extLst>
          </p:cNvPr>
          <p:cNvSpPr>
            <a:spLocks noChangeAspect="1"/>
          </p:cNvSpPr>
          <p:nvPr/>
        </p:nvSpPr>
        <p:spPr>
          <a:xfrm>
            <a:off x="100419" y="48077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E8319CE-6C16-BA65-84BF-7A5A4F42D6F6}"/>
              </a:ext>
            </a:extLst>
          </p:cNvPr>
          <p:cNvSpPr>
            <a:spLocks noChangeAspect="1"/>
          </p:cNvSpPr>
          <p:nvPr/>
        </p:nvSpPr>
        <p:spPr>
          <a:xfrm>
            <a:off x="100419" y="57539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592D637-786E-330A-B198-A72899CF4935}"/>
              </a:ext>
            </a:extLst>
          </p:cNvPr>
          <p:cNvSpPr>
            <a:spLocks noChangeAspect="1"/>
          </p:cNvSpPr>
          <p:nvPr/>
        </p:nvSpPr>
        <p:spPr>
          <a:xfrm>
            <a:off x="6019796" y="63535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5A8864-C927-F846-04F3-3688B572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6134" r="3477" b="13027"/>
          <a:stretch/>
        </p:blipFill>
        <p:spPr>
          <a:xfrm>
            <a:off x="1512477" y="2168860"/>
            <a:ext cx="5359993" cy="230686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C405425-F2FC-242D-C2B1-8EAF35F51F3A}"/>
              </a:ext>
            </a:extLst>
          </p:cNvPr>
          <p:cNvSpPr>
            <a:spLocks noChangeAspect="1"/>
          </p:cNvSpPr>
          <p:nvPr/>
        </p:nvSpPr>
        <p:spPr>
          <a:xfrm>
            <a:off x="2383846" y="25465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17CF9FD-8D64-6CBB-4D2C-DF73F9E7A913}"/>
              </a:ext>
            </a:extLst>
          </p:cNvPr>
          <p:cNvSpPr>
            <a:spLocks noChangeAspect="1"/>
          </p:cNvSpPr>
          <p:nvPr/>
        </p:nvSpPr>
        <p:spPr>
          <a:xfrm>
            <a:off x="5456967" y="3038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170B10-0894-FE60-7D2E-4A6DE3D7FF54}"/>
              </a:ext>
            </a:extLst>
          </p:cNvPr>
          <p:cNvSpPr>
            <a:spLocks noChangeAspect="1"/>
          </p:cNvSpPr>
          <p:nvPr/>
        </p:nvSpPr>
        <p:spPr>
          <a:xfrm>
            <a:off x="5262400" y="36205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BE0CA1-17D6-8735-4455-8E4710EDDFA6}"/>
              </a:ext>
            </a:extLst>
          </p:cNvPr>
          <p:cNvSpPr>
            <a:spLocks noChangeAspect="1"/>
          </p:cNvSpPr>
          <p:nvPr/>
        </p:nvSpPr>
        <p:spPr>
          <a:xfrm>
            <a:off x="4428224" y="403073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C89BF-8B02-343F-21D8-0C79B3EE3B72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8" name="꺾인 연결선 42">
            <a:extLst>
              <a:ext uri="{FF2B5EF4-FFF2-40B4-BE49-F238E27FC236}">
                <a16:creationId xmlns:a16="http://schemas.microsoft.com/office/drawing/2014/main" id="{DB21FDFB-9411-0F56-DD0F-4BF887069625}"/>
              </a:ext>
            </a:extLst>
          </p:cNvPr>
          <p:cNvCxnSpPr>
            <a:cxnSpLocks/>
            <a:stCxn id="39" idx="0"/>
            <a:endCxn id="55" idx="0"/>
          </p:cNvCxnSpPr>
          <p:nvPr/>
        </p:nvCxnSpPr>
        <p:spPr>
          <a:xfrm rot="16200000" flipH="1">
            <a:off x="1931755" y="3306238"/>
            <a:ext cx="2305147" cy="857614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DDBCB0CF-A781-596D-BEFE-D71A4F109815}"/>
              </a:ext>
            </a:extLst>
          </p:cNvPr>
          <p:cNvSpPr>
            <a:spLocks noChangeAspect="1"/>
          </p:cNvSpPr>
          <p:nvPr/>
        </p:nvSpPr>
        <p:spPr>
          <a:xfrm>
            <a:off x="2619522" y="25824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꺾인 연결선 42">
            <a:extLst>
              <a:ext uri="{FF2B5EF4-FFF2-40B4-BE49-F238E27FC236}">
                <a16:creationId xmlns:a16="http://schemas.microsoft.com/office/drawing/2014/main" id="{A3D716A4-A4B8-65EF-541B-998E1A449ADA}"/>
              </a:ext>
            </a:extLst>
          </p:cNvPr>
          <p:cNvCxnSpPr>
            <a:cxnSpLocks/>
            <a:stCxn id="28" idx="0"/>
            <a:endCxn id="49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7521FD8-5369-B6D2-86D1-65BE3957B769}"/>
              </a:ext>
            </a:extLst>
          </p:cNvPr>
          <p:cNvCxnSpPr/>
          <p:nvPr/>
        </p:nvCxnSpPr>
        <p:spPr>
          <a:xfrm>
            <a:off x="6573180" y="5278917"/>
            <a:ext cx="0" cy="541412"/>
          </a:xfrm>
          <a:prstGeom prst="straightConnector1">
            <a:avLst/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B8282DC-111F-E0F4-F986-4D98A75A35BD}"/>
              </a:ext>
            </a:extLst>
          </p:cNvPr>
          <p:cNvGraphicFramePr>
            <a:graphicFrameLocks noGrp="1"/>
          </p:cNvGraphicFramePr>
          <p:nvPr/>
        </p:nvGraphicFramePr>
        <p:xfrm>
          <a:off x="160789" y="2434018"/>
          <a:ext cx="12688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나눔홀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아람홀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서희홀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376AF763-0F7E-A6F9-9DF4-217A5CBD5F78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D0E2FC-71C6-779A-8197-916376C2A403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1096316F-E2C2-5F9D-40DD-D99C301C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56D32D-BFFE-8632-B230-23D98B47D43C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40" name="Picture 13">
            <a:extLst>
              <a:ext uri="{FF2B5EF4-FFF2-40B4-BE49-F238E27FC236}">
                <a16:creationId xmlns:a16="http://schemas.microsoft.com/office/drawing/2014/main" id="{7731EFBF-3A52-F87F-B480-0CBDE1C7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BFAFECAC-DB2F-5EDB-650E-214018DAC4DF}"/>
              </a:ext>
            </a:extLst>
          </p:cNvPr>
          <p:cNvSpPr>
            <a:spLocks noChangeAspect="1"/>
          </p:cNvSpPr>
          <p:nvPr/>
        </p:nvSpPr>
        <p:spPr>
          <a:xfrm>
            <a:off x="88789" y="236137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4DC2BB6-377F-4BF5-AB93-E623105CA980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297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BA802-5A05-05AA-0093-B5312BA7F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0E38EF9-1862-3045-EB95-974DFEE6C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18320"/>
              </p:ext>
            </p:extLst>
          </p:nvPr>
        </p:nvGraphicFramePr>
        <p:xfrm>
          <a:off x="6969418" y="2574152"/>
          <a:ext cx="2771482" cy="38625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 기준 선택한 시설이 예약가능일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시설 예약 정보에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예약불가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설정한 예약일자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사용시간 기준 선택한 시설이 예약완료일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예약불가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"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예약하기가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651514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이행한 일자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이행한 사용시간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이행한 시설의 건물명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이행한 시설의 층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이행한 시설의 구분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이행한 시설의 실명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예약하기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이행한 시설의 호수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알림창에서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에약취소가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완료되어 목록에서 해당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삭제 처리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:  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예약을 취소 하시겠습니까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?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 하시려면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를 클릭 하시고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에약취소를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하지 않을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버튼을 클릭해 주세요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8243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19727F1-8A25-1538-7419-380FE8E72F66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822F60-DC61-8359-BA23-4582E175937A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시설예약정보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(3/3)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3B340C3-9624-2D36-AD00-F0EB923B4DC6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4303B42-983A-20A6-38CF-B787BEA05B04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E452986-EAF8-6F9F-64DF-0332E0D9EB28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F485AA-5A98-59C3-B9AC-BC93B3C26C4A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C8992C-C5C6-B1D8-3FD8-902EC11B976F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82796B-B02E-7043-43AC-FC3FF731C8CE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2524C8-D262-8DB5-1F1F-97E8235F6FF4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494163-4BE8-90D4-093D-2819A8386BA8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C089F85-89D8-7A64-CA8C-4F852EAB5CA1}"/>
              </a:ext>
            </a:extLst>
          </p:cNvPr>
          <p:cNvSpPr/>
          <p:nvPr/>
        </p:nvSpPr>
        <p:spPr>
          <a:xfrm>
            <a:off x="6195600" y="632966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4EB65-E74E-E563-537F-8A174F2EFC2F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305778-6D66-2248-8BE3-B3A386FA0B7E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007533-BA01-7EE3-02D4-40D171DB6A9F}"/>
              </a:ext>
            </a:extLst>
          </p:cNvPr>
          <p:cNvSpPr/>
          <p:nvPr/>
        </p:nvSpPr>
        <p:spPr>
          <a:xfrm>
            <a:off x="1623546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4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B7C2ED-6F45-1EF4-92CE-1D6AC493FF35}"/>
              </a:ext>
            </a:extLst>
          </p:cNvPr>
          <p:cNvSpPr/>
          <p:nvPr/>
        </p:nvSpPr>
        <p:spPr>
          <a:xfrm>
            <a:off x="2351452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DEFE87-D765-3679-3B0A-BDDD2A8E5602}"/>
              </a:ext>
            </a:extLst>
          </p:cNvPr>
          <p:cNvSpPr/>
          <p:nvPr/>
        </p:nvSpPr>
        <p:spPr>
          <a:xfrm>
            <a:off x="3080237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미래관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6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F6CEFF-0932-96D7-9C4E-BFA3B133A932}"/>
              </a:ext>
            </a:extLst>
          </p:cNvPr>
          <p:cNvSpPr/>
          <p:nvPr/>
        </p:nvSpPr>
        <p:spPr>
          <a:xfrm>
            <a:off x="211600" y="5591892"/>
            <a:ext cx="6347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11B111-87BF-6BBB-DCE9-398A1DB226F8}"/>
              </a:ext>
            </a:extLst>
          </p:cNvPr>
          <p:cNvSpPr/>
          <p:nvPr/>
        </p:nvSpPr>
        <p:spPr>
          <a:xfrm>
            <a:off x="3745812" y="4906747"/>
            <a:ext cx="339837" cy="107722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예약완료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547575-4ECD-59B1-E593-9DD2C1F3C06B}"/>
              </a:ext>
            </a:extLst>
          </p:cNvPr>
          <p:cNvSpPr/>
          <p:nvPr/>
        </p:nvSpPr>
        <p:spPr>
          <a:xfrm>
            <a:off x="179594" y="5366545"/>
            <a:ext cx="525624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시설 안내도에서 시설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 시 시설 예약 정보가 표시 되며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예약가능 상태일 경우 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예약하기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클릭하여 시설 예약이 가능 합니다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D3E2990-4C96-F1D0-75B7-654B7C9EC40C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4887619"/>
          <a:ext cx="6696074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605131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806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447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564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2025-04-01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예약가능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2896FB-4D0B-B8E6-304A-FEE88AB5BD2A}"/>
              </a:ext>
            </a:extLst>
          </p:cNvPr>
          <p:cNvSpPr/>
          <p:nvPr/>
        </p:nvSpPr>
        <p:spPr>
          <a:xfrm>
            <a:off x="6387681" y="5134917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예약하기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30D239BC-462D-705B-CBEA-BDC5C1BF52E7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5820329"/>
          <a:ext cx="6705600" cy="44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52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528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실명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2025-04-22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(15~17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F0E703F3-8EE4-F535-FCD5-5D0EA713D5B2}"/>
              </a:ext>
            </a:extLst>
          </p:cNvPr>
          <p:cNvSpPr/>
          <p:nvPr/>
        </p:nvSpPr>
        <p:spPr>
          <a:xfrm>
            <a:off x="6321152" y="6073750"/>
            <a:ext cx="454597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8A812C-3AA9-9D29-CD0A-3CB043C20E19}"/>
              </a:ext>
            </a:extLst>
          </p:cNvPr>
          <p:cNvSpPr/>
          <p:nvPr/>
        </p:nvSpPr>
        <p:spPr>
          <a:xfrm>
            <a:off x="211600" y="4653563"/>
            <a:ext cx="60593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744C06C-9A87-70CD-6A64-F7AAFC02AA7C}"/>
              </a:ext>
            </a:extLst>
          </p:cNvPr>
          <p:cNvSpPr>
            <a:spLocks noChangeAspect="1"/>
          </p:cNvSpPr>
          <p:nvPr/>
        </p:nvSpPr>
        <p:spPr>
          <a:xfrm>
            <a:off x="3782083" y="196571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12C215-571B-8BAF-8C77-466D1E27BE6C}"/>
              </a:ext>
            </a:extLst>
          </p:cNvPr>
          <p:cNvSpPr>
            <a:spLocks noChangeAspect="1"/>
          </p:cNvSpPr>
          <p:nvPr/>
        </p:nvSpPr>
        <p:spPr>
          <a:xfrm>
            <a:off x="100419" y="480777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FEFD470-D4FC-4533-E41A-7568F8ECD81C}"/>
              </a:ext>
            </a:extLst>
          </p:cNvPr>
          <p:cNvSpPr>
            <a:spLocks noChangeAspect="1"/>
          </p:cNvSpPr>
          <p:nvPr/>
        </p:nvSpPr>
        <p:spPr>
          <a:xfrm>
            <a:off x="100419" y="575395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1F7AE1-2F26-A50C-E95D-B83FC9321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6134" r="3477" b="13027"/>
          <a:stretch/>
        </p:blipFill>
        <p:spPr>
          <a:xfrm>
            <a:off x="1512477" y="2168860"/>
            <a:ext cx="5359993" cy="230686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1CE0EF4-2F96-3A46-763F-37C45AAEA64F}"/>
              </a:ext>
            </a:extLst>
          </p:cNvPr>
          <p:cNvSpPr>
            <a:spLocks noChangeAspect="1"/>
          </p:cNvSpPr>
          <p:nvPr/>
        </p:nvSpPr>
        <p:spPr>
          <a:xfrm>
            <a:off x="2383846" y="25465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5A8B5B1-41DB-08D5-770A-0C67562E9105}"/>
              </a:ext>
            </a:extLst>
          </p:cNvPr>
          <p:cNvSpPr>
            <a:spLocks noChangeAspect="1"/>
          </p:cNvSpPr>
          <p:nvPr/>
        </p:nvSpPr>
        <p:spPr>
          <a:xfrm>
            <a:off x="5456967" y="30387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06DA4B5-B8CB-D6A4-C1FA-E092D5939D30}"/>
              </a:ext>
            </a:extLst>
          </p:cNvPr>
          <p:cNvSpPr>
            <a:spLocks noChangeAspect="1"/>
          </p:cNvSpPr>
          <p:nvPr/>
        </p:nvSpPr>
        <p:spPr>
          <a:xfrm>
            <a:off x="5262400" y="362058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A3FA4B-CC21-98EA-16E1-D92C34F5522D}"/>
              </a:ext>
            </a:extLst>
          </p:cNvPr>
          <p:cNvSpPr>
            <a:spLocks noChangeAspect="1"/>
          </p:cNvSpPr>
          <p:nvPr/>
        </p:nvSpPr>
        <p:spPr>
          <a:xfrm>
            <a:off x="4428224" y="403073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D217D5-3871-DF66-DDE2-E120C0E3830F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시설예약정보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8" name="꺾인 연결선 42">
            <a:extLst>
              <a:ext uri="{FF2B5EF4-FFF2-40B4-BE49-F238E27FC236}">
                <a16:creationId xmlns:a16="http://schemas.microsoft.com/office/drawing/2014/main" id="{4EEABF9E-F4FB-5D7E-F1E3-48F7371CA2C6}"/>
              </a:ext>
            </a:extLst>
          </p:cNvPr>
          <p:cNvCxnSpPr>
            <a:cxnSpLocks/>
            <a:stCxn id="39" idx="0"/>
            <a:endCxn id="55" idx="0"/>
          </p:cNvCxnSpPr>
          <p:nvPr/>
        </p:nvCxnSpPr>
        <p:spPr>
          <a:xfrm rot="16200000" flipH="1">
            <a:off x="1931755" y="3306238"/>
            <a:ext cx="2305147" cy="857614"/>
          </a:xfrm>
          <a:prstGeom prst="bentConnector3">
            <a:avLst>
              <a:gd name="adj1" fmla="val -9917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05D21F37-8446-1F80-11CE-5478BE267C24}"/>
              </a:ext>
            </a:extLst>
          </p:cNvPr>
          <p:cNvSpPr>
            <a:spLocks noChangeAspect="1"/>
          </p:cNvSpPr>
          <p:nvPr/>
        </p:nvSpPr>
        <p:spPr>
          <a:xfrm>
            <a:off x="2619522" y="2582472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꺾인 연결선 42">
            <a:extLst>
              <a:ext uri="{FF2B5EF4-FFF2-40B4-BE49-F238E27FC236}">
                <a16:creationId xmlns:a16="http://schemas.microsoft.com/office/drawing/2014/main" id="{D295BB21-4BA4-10C5-A5AD-A26DCB2207C4}"/>
              </a:ext>
            </a:extLst>
          </p:cNvPr>
          <p:cNvCxnSpPr>
            <a:cxnSpLocks/>
            <a:stCxn id="28" idx="0"/>
            <a:endCxn id="49" idx="0"/>
          </p:cNvCxnSpPr>
          <p:nvPr/>
        </p:nvCxnSpPr>
        <p:spPr>
          <a:xfrm rot="16200000" flipH="1">
            <a:off x="440766" y="2311029"/>
            <a:ext cx="2450576" cy="2613459"/>
          </a:xfrm>
          <a:prstGeom prst="bentConnector3">
            <a:avLst>
              <a:gd name="adj1" fmla="val -9328"/>
            </a:avLst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F81F2F5-7FB7-3ABB-5573-C5D4E100CB36}"/>
              </a:ext>
            </a:extLst>
          </p:cNvPr>
          <p:cNvCxnSpPr/>
          <p:nvPr/>
        </p:nvCxnSpPr>
        <p:spPr>
          <a:xfrm>
            <a:off x="6573180" y="5278917"/>
            <a:ext cx="0" cy="541412"/>
          </a:xfrm>
          <a:prstGeom prst="straightConnector1">
            <a:avLst/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1850916-4DEF-01C8-79A8-162612B04C0C}"/>
              </a:ext>
            </a:extLst>
          </p:cNvPr>
          <p:cNvGraphicFramePr>
            <a:graphicFrameLocks noGrp="1"/>
          </p:cNvGraphicFramePr>
          <p:nvPr/>
        </p:nvGraphicFramePr>
        <p:xfrm>
          <a:off x="160789" y="2434018"/>
          <a:ext cx="12688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예약상태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배움홀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예약완료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나눔홀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에약가능</a:t>
                      </a: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7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맑은 고딕" pitchFamily="50" charset="-127"/>
                          <a:ea typeface="맑은 고딕" pitchFamily="50" charset="-127"/>
                        </a:rPr>
                        <a:t>아람홀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에약가능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서희홀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예약완료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23136"/>
                  </a:ext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A2DFF4A0-0264-5BBE-075F-8464E36F0797}"/>
              </a:ext>
            </a:extLst>
          </p:cNvPr>
          <p:cNvSpPr>
            <a:spLocks noChangeAspect="1"/>
          </p:cNvSpPr>
          <p:nvPr/>
        </p:nvSpPr>
        <p:spPr>
          <a:xfrm>
            <a:off x="323325" y="2392470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752777-8BAD-EF24-CD71-1C688E5F36A8}"/>
              </a:ext>
            </a:extLst>
          </p:cNvPr>
          <p:cNvSpPr/>
          <p:nvPr/>
        </p:nvSpPr>
        <p:spPr>
          <a:xfrm>
            <a:off x="161530" y="2219485"/>
            <a:ext cx="55601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86081DB5-23B1-6A1F-4EB2-A7FE94F7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221783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A10B62-E28F-F258-7A20-26A52482A252}"/>
              </a:ext>
            </a:extLst>
          </p:cNvPr>
          <p:cNvSpPr/>
          <p:nvPr/>
        </p:nvSpPr>
        <p:spPr>
          <a:xfrm>
            <a:off x="906692" y="2219141"/>
            <a:ext cx="345239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40" name="Picture 13">
            <a:extLst>
              <a:ext uri="{FF2B5EF4-FFF2-40B4-BE49-F238E27FC236}">
                <a16:creationId xmlns:a16="http://schemas.microsoft.com/office/drawing/2014/main" id="{4B714F0E-1E58-E7A6-ADA4-2E89E5BD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2" y="221749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B12B374-EDA0-E59F-DA94-D7829DDD5AC8}"/>
              </a:ext>
            </a:extLst>
          </p:cNvPr>
          <p:cNvSpPr>
            <a:spLocks noChangeAspect="1"/>
          </p:cNvSpPr>
          <p:nvPr/>
        </p:nvSpPr>
        <p:spPr>
          <a:xfrm>
            <a:off x="88789" y="236137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580C25B-329A-D587-3471-D04B9B314938}"/>
              </a:ext>
            </a:extLst>
          </p:cNvPr>
          <p:cNvSpPr>
            <a:spLocks noChangeAspect="1"/>
          </p:cNvSpPr>
          <p:nvPr/>
        </p:nvSpPr>
        <p:spPr>
          <a:xfrm>
            <a:off x="2936784" y="4843046"/>
            <a:ext cx="72000" cy="72000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958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545AA-7F76-C3C5-6B24-A00446C2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B191BB27-2CE0-7656-D75C-58577402D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59138"/>
              </p:ext>
            </p:extLst>
          </p:nvPr>
        </p:nvGraphicFramePr>
        <p:xfrm>
          <a:off x="6969418" y="2574152"/>
          <a:ext cx="2771482" cy="38744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설계자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 연수 설정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시설관리자가 숙소 배정을 하지 않은 상태의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시설관리자가 숙소 배정을 하여 할당된 숙소가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 시 숙소 예약을 병행할 경우 예약완료 숙소가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숙소 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연수생 로그인 및 숙소 예약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 설계자 숙소 예약 현황 조회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숙박일자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기본정보에서 설정한 연수일정 시작일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~ 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종료일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일정이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2025-04-01 ~ 2025-04-05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일간일 경우 숙박일자는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2025-04-01 ~ 2025-04-04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해오름관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209 ~ 220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301 ~ 320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401 ~ 420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501 ~ 508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달맞이관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211 ~ 220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301 ~ 320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401 ~ 420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CA397D6C-7781-50E5-217C-30C8058C7258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BF4C4-5190-E097-55A2-B65BD899A41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9D4E4AB-9D1A-6EC4-1EB6-257539168E9D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589D5F2-23CF-1569-EB7C-08E7562DAA43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EA9E183-B07E-7623-F166-060B2E5EB0F9}"/>
              </a:ext>
            </a:extLst>
          </p:cNvPr>
          <p:cNvSpPr/>
          <p:nvPr/>
        </p:nvSpPr>
        <p:spPr>
          <a:xfrm>
            <a:off x="5283820" y="1447696"/>
            <a:ext cx="157735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83A9F7-DE34-33F4-882A-87E80AFE8522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B81922-9752-6B4F-5F30-B66335892761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00FF5B-5C42-6065-9AEE-9BF017482845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7B7F50-6339-376D-9DC6-4AA7F6EE1219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508BC2-D649-9973-C7C4-A9EF417E99D8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1E250A-998F-5ECA-A5B5-B59CE41D8898}"/>
              </a:ext>
            </a:extLst>
          </p:cNvPr>
          <p:cNvSpPr/>
          <p:nvPr/>
        </p:nvSpPr>
        <p:spPr>
          <a:xfrm>
            <a:off x="655133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54D70C-CDF6-4C52-AC49-543F94253EC5}"/>
              </a:ext>
            </a:extLst>
          </p:cNvPr>
          <p:cNvSpPr/>
          <p:nvPr/>
        </p:nvSpPr>
        <p:spPr>
          <a:xfrm>
            <a:off x="200213" y="202374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D6B68A-2C4E-146E-70AF-369DD5067D30}"/>
              </a:ext>
            </a:extLst>
          </p:cNvPr>
          <p:cNvSpPr/>
          <p:nvPr/>
        </p:nvSpPr>
        <p:spPr>
          <a:xfrm>
            <a:off x="1307762" y="2023745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3F061-D4C1-C839-DB7E-242CC82DF54D}"/>
              </a:ext>
            </a:extLst>
          </p:cNvPr>
          <p:cNvSpPr/>
          <p:nvPr/>
        </p:nvSpPr>
        <p:spPr>
          <a:xfrm>
            <a:off x="1401577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65A36C-4D06-9232-A95D-8247CB2D8F20}"/>
              </a:ext>
            </a:extLst>
          </p:cNvPr>
          <p:cNvSpPr/>
          <p:nvPr/>
        </p:nvSpPr>
        <p:spPr>
          <a:xfrm>
            <a:off x="6195600" y="460548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714039-4592-0BCA-1169-4511E2987EC4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241652"/>
          <a:ext cx="6696088" cy="91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11BCC46-5E49-D1A6-17B3-68FF808F331A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3224563"/>
          <a:ext cx="6696088" cy="12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DF7EE0-2E7D-C91E-DA30-400E95B3217C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4A42C45-A192-F473-6538-10DCA3747D8D}"/>
              </a:ext>
            </a:extLst>
          </p:cNvPr>
          <p:cNvSpPr>
            <a:spLocks noChangeAspect="1"/>
          </p:cNvSpPr>
          <p:nvPr/>
        </p:nvSpPr>
        <p:spPr>
          <a:xfrm>
            <a:off x="2055811" y="20077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8E6649-0F79-4B95-53CF-F90ADB9E4C00}"/>
              </a:ext>
            </a:extLst>
          </p:cNvPr>
          <p:cNvSpPr>
            <a:spLocks noChangeAspect="1"/>
          </p:cNvSpPr>
          <p:nvPr/>
        </p:nvSpPr>
        <p:spPr>
          <a:xfrm>
            <a:off x="93100" y="21573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009E1B-A7EC-77EC-7A3E-AE149AF064C1}"/>
              </a:ext>
            </a:extLst>
          </p:cNvPr>
          <p:cNvSpPr>
            <a:spLocks noChangeAspect="1"/>
          </p:cNvSpPr>
          <p:nvPr/>
        </p:nvSpPr>
        <p:spPr>
          <a:xfrm>
            <a:off x="93100" y="315256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B962454-12E6-B836-398F-EEE04E768A6F}"/>
              </a:ext>
            </a:extLst>
          </p:cNvPr>
          <p:cNvSpPr>
            <a:spLocks noChangeAspect="1"/>
          </p:cNvSpPr>
          <p:nvPr/>
        </p:nvSpPr>
        <p:spPr>
          <a:xfrm>
            <a:off x="6016769" y="462932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864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22BAD-4565-078E-CC49-E8613573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6F83D986-CD2C-C1CA-95AE-F4C1B3602460}"/>
              </a:ext>
            </a:extLst>
          </p:cNvPr>
          <p:cNvGraphicFramePr>
            <a:graphicFrameLocks noGrp="1"/>
          </p:cNvGraphicFramePr>
          <p:nvPr/>
        </p:nvGraphicFramePr>
        <p:xfrm>
          <a:off x="6969418" y="2574152"/>
          <a:ext cx="2771482" cy="86313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501 ~ 520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601 ~ 620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701 ~ 720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3859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81330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F952B1F-E50B-6428-9DA7-3589CD0EB40B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67FD77-4194-99DB-FDB6-6351C0C829E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0596536-DE80-2721-5CAD-91CEA2969C2B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CB2BD6-22F4-772E-BF67-3F2568EE308B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B63E648-D4F5-4788-4D8B-EB59DA537BE0}"/>
              </a:ext>
            </a:extLst>
          </p:cNvPr>
          <p:cNvSpPr/>
          <p:nvPr/>
        </p:nvSpPr>
        <p:spPr>
          <a:xfrm>
            <a:off x="5283820" y="1447696"/>
            <a:ext cx="157735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263A6C-072B-707D-52C0-3A8A2C101042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611977-3D12-4BBD-F521-E47C12C50303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E010B7-E1DC-927D-C538-28533F3414C4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18BA56-B0CC-51A7-C2CE-1AC8CB841435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F3A5C-2838-9AA6-EE0F-577D8E69B15D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5E24C1-B188-88E5-0789-1C90D8A88ED6}"/>
              </a:ext>
            </a:extLst>
          </p:cNvPr>
          <p:cNvSpPr/>
          <p:nvPr/>
        </p:nvSpPr>
        <p:spPr>
          <a:xfrm>
            <a:off x="655133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6C65C3-E71D-0C24-0E4F-2AA058CDA413}"/>
              </a:ext>
            </a:extLst>
          </p:cNvPr>
          <p:cNvSpPr/>
          <p:nvPr/>
        </p:nvSpPr>
        <p:spPr>
          <a:xfrm>
            <a:off x="200213" y="202374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DF62AA-45E2-83CC-5BD7-ABC3B5962749}"/>
              </a:ext>
            </a:extLst>
          </p:cNvPr>
          <p:cNvSpPr/>
          <p:nvPr/>
        </p:nvSpPr>
        <p:spPr>
          <a:xfrm>
            <a:off x="1307762" y="2023745"/>
            <a:ext cx="5931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15F0D-65CE-1268-8D75-99EAA8E46BE7}"/>
              </a:ext>
            </a:extLst>
          </p:cNvPr>
          <p:cNvSpPr/>
          <p:nvPr/>
        </p:nvSpPr>
        <p:spPr>
          <a:xfrm>
            <a:off x="1401577" y="2005379"/>
            <a:ext cx="611611" cy="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A6884-6F49-F562-AB9D-786260A34DA2}"/>
              </a:ext>
            </a:extLst>
          </p:cNvPr>
          <p:cNvSpPr/>
          <p:nvPr/>
        </p:nvSpPr>
        <p:spPr>
          <a:xfrm>
            <a:off x="6195600" y="4605488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0666A09-834A-8BEC-9E65-7E859E216CEC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241652"/>
          <a:ext cx="6696088" cy="91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E1D82B8-C5A2-3BA6-0C1F-3A73CC93B9F2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3224563"/>
          <a:ext cx="6696088" cy="12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6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미배정 상태 입니다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ECB81B8-90C6-08CD-0107-2908F644A3A3}"/>
              </a:ext>
            </a:extLst>
          </p:cNvPr>
          <p:cNvSpPr txBox="1"/>
          <p:nvPr/>
        </p:nvSpPr>
        <p:spPr>
          <a:xfrm>
            <a:off x="7343138" y="2112566"/>
            <a:ext cx="2361796" cy="2000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연수캘린더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118233-09C2-1068-1377-B38D6214D1B1}"/>
              </a:ext>
            </a:extLst>
          </p:cNvPr>
          <p:cNvSpPr>
            <a:spLocks noChangeAspect="1"/>
          </p:cNvSpPr>
          <p:nvPr/>
        </p:nvSpPr>
        <p:spPr>
          <a:xfrm>
            <a:off x="2055811" y="20077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C61C18-4D88-A6BE-1FED-C5E0C48DEE8F}"/>
              </a:ext>
            </a:extLst>
          </p:cNvPr>
          <p:cNvSpPr>
            <a:spLocks noChangeAspect="1"/>
          </p:cNvSpPr>
          <p:nvPr/>
        </p:nvSpPr>
        <p:spPr>
          <a:xfrm>
            <a:off x="93100" y="21573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9EBFA3-296F-C216-91DD-7910C91E067D}"/>
              </a:ext>
            </a:extLst>
          </p:cNvPr>
          <p:cNvSpPr>
            <a:spLocks noChangeAspect="1"/>
          </p:cNvSpPr>
          <p:nvPr/>
        </p:nvSpPr>
        <p:spPr>
          <a:xfrm>
            <a:off x="93100" y="315256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19069A-8E78-FB8F-316D-09927045734F}"/>
              </a:ext>
            </a:extLst>
          </p:cNvPr>
          <p:cNvSpPr>
            <a:spLocks noChangeAspect="1"/>
          </p:cNvSpPr>
          <p:nvPr/>
        </p:nvSpPr>
        <p:spPr>
          <a:xfrm>
            <a:off x="6016769" y="462932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122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A101E-F3FB-D816-CDF1-CC9D8F3C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18449E23-AD7B-3E3A-94CD-D78B0F231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403926"/>
              </p:ext>
            </p:extLst>
          </p:nvPr>
        </p:nvGraphicFramePr>
        <p:xfrm>
          <a:off x="6969418" y="2574152"/>
          <a:ext cx="2771482" cy="38897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시설관리자가 연수 캘린더에서 연수명을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 설정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관리자 전용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보이지 않음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관리자 전용 탭 메뉴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 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숙소 배정을 하는 화면이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연수생에 의해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또는 숙소 배정 시 예약을 했을 경우에 한해 숙소 예약 현황을 조회 할 수 있다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48266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숙박일자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시작일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종료일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기본정보 내 연수일정 기반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전체 선택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숙소 전체가 선택 된다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시 숙소 예약완료 하기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해당 숙소가 배정완료와 동시에 예약완료 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 숙소배정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또는 여자 연수생 전용 숙소를 배정하기 위한 기능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기본 선택 되어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있으머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호수 선택 시 남자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블루컬러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체크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시 남자 숙소로 배정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여자 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번 호수 선택 시 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핑크컬러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로 체크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 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시 여자 숙소로 배정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762223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4878A8F-6EDA-B781-6C2B-94179861328C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F69E24-8B79-E1D6-FDAA-DF0719CD61CD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(3/8)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59DFF5-E63D-7FFC-93BB-A13EDF89DF1E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13DB64F-FD1E-4062-D72D-4E7F1B189794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7AC2A43-EA68-B5B9-DEC3-59F7474BCD27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D7C7E7E-17AD-2C7E-CD6B-BE78A91D1BF3}"/>
              </a:ext>
            </a:extLst>
          </p:cNvPr>
          <p:cNvSpPr/>
          <p:nvPr/>
        </p:nvSpPr>
        <p:spPr>
          <a:xfrm>
            <a:off x="5283820" y="1447696"/>
            <a:ext cx="157735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1B5F4C-7D82-6A31-A614-4BEDAD20A989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65F0EF-F3D8-B870-F7F5-9E53F0F01BFA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BA1730-F36D-99CF-0941-D0F541979A7D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B3C0FF-0467-E4E4-E246-A1518D441DF2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78818C-1694-FC51-A881-2D26277551DA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A1B93D8-755D-7C80-C9DC-03333177C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96368"/>
              </p:ext>
            </p:extLst>
          </p:nvPr>
        </p:nvGraphicFramePr>
        <p:xfrm>
          <a:off x="165100" y="2441153"/>
          <a:ext cx="6696088" cy="1512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47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F96F8F-DFA3-803E-52F5-5E6D90FF0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02344"/>
              </p:ext>
            </p:extLst>
          </p:nvPr>
        </p:nvGraphicFramePr>
        <p:xfrm>
          <a:off x="165100" y="4025186"/>
          <a:ext cx="6696088" cy="2196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02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1C79C7-87DC-EF79-9EC5-53962784B83B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A0492C-5587-7269-7C0C-9F068901C7A2}"/>
              </a:ext>
            </a:extLst>
          </p:cNvPr>
          <p:cNvSpPr/>
          <p:nvPr/>
        </p:nvSpPr>
        <p:spPr>
          <a:xfrm>
            <a:off x="5474509" y="6333680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93F6509-324E-BB54-B2EA-14B46D0DCE0E}"/>
              </a:ext>
            </a:extLst>
          </p:cNvPr>
          <p:cNvSpPr>
            <a:spLocks noChangeAspect="1"/>
          </p:cNvSpPr>
          <p:nvPr/>
        </p:nvSpPr>
        <p:spPr>
          <a:xfrm>
            <a:off x="93100" y="237114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EB3121F-825A-EDA7-201A-DCBD1F5C682F}"/>
              </a:ext>
            </a:extLst>
          </p:cNvPr>
          <p:cNvSpPr>
            <a:spLocks noChangeAspect="1"/>
          </p:cNvSpPr>
          <p:nvPr/>
        </p:nvSpPr>
        <p:spPr>
          <a:xfrm>
            <a:off x="5300312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693F9890-D396-8E8F-AC60-694C4E94DD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875800"/>
              </p:ext>
            </p:extLst>
          </p:nvPr>
        </p:nvGraphicFramePr>
        <p:xfrm>
          <a:off x="605322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B1E2B51D-968C-0630-37C8-F1155E5CE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8EA7D2D4-6101-081B-BC0B-BB8D513C7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66538"/>
              </p:ext>
            </p:extLst>
          </p:nvPr>
        </p:nvGraphicFramePr>
        <p:xfrm>
          <a:off x="6345005" y="281539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6" name="개체 25">
                        <a:extLst>
                          <a:ext uri="{FF2B5EF4-FFF2-40B4-BE49-F238E27FC236}">
                            <a16:creationId xmlns:a16="http://schemas.microsoft.com/office/drawing/2014/main" id="{1470EF6F-8B20-B338-B0FD-F6A95A7137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05" y="281539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679582E3-8091-C73B-A849-3D78A3E84E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97081"/>
              </p:ext>
            </p:extLst>
          </p:nvPr>
        </p:nvGraphicFramePr>
        <p:xfrm>
          <a:off x="6621550" y="281539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8EA7D2D4-6101-081B-BC0B-BB8D513C7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550" y="281539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BA8FD951-29F9-29C8-8705-5284B5E21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557007"/>
              </p:ext>
            </p:extLst>
          </p:nvPr>
        </p:nvGraphicFramePr>
        <p:xfrm>
          <a:off x="5753488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693F9890-D396-8E8F-AC60-694C4E94DD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>
            <a:extLst>
              <a:ext uri="{FF2B5EF4-FFF2-40B4-BE49-F238E27FC236}">
                <a16:creationId xmlns:a16="http://schemas.microsoft.com/office/drawing/2014/main" id="{6C5E7BA3-D6E5-4658-88D6-118F409CB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43681"/>
              </p:ext>
            </p:extLst>
          </p:nvPr>
        </p:nvGraphicFramePr>
        <p:xfrm>
          <a:off x="544431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BA8FD951-29F9-29C8-8705-5284B5E21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>
            <a:extLst>
              <a:ext uri="{FF2B5EF4-FFF2-40B4-BE49-F238E27FC236}">
                <a16:creationId xmlns:a16="http://schemas.microsoft.com/office/drawing/2014/main" id="{58A1DB27-B95F-AB6B-8B6D-34E818C17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727823"/>
              </p:ext>
            </p:extLst>
          </p:nvPr>
        </p:nvGraphicFramePr>
        <p:xfrm>
          <a:off x="514998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6C5E7BA3-D6E5-4658-88D6-118F409CB2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4BC4B84A-81E2-ECFE-EA6F-66CC86B7FA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633751"/>
              </p:ext>
            </p:extLst>
          </p:nvPr>
        </p:nvGraphicFramePr>
        <p:xfrm>
          <a:off x="4847710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58A1DB27-B95F-AB6B-8B6D-34E818C17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3865EF05-26CE-7E2B-C9B9-1907199DB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404812"/>
              </p:ext>
            </p:extLst>
          </p:nvPr>
        </p:nvGraphicFramePr>
        <p:xfrm>
          <a:off x="454148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693F9890-D396-8E8F-AC60-694C4E94DD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>
            <a:extLst>
              <a:ext uri="{FF2B5EF4-FFF2-40B4-BE49-F238E27FC236}">
                <a16:creationId xmlns:a16="http://schemas.microsoft.com/office/drawing/2014/main" id="{33DD9CAD-9D3F-F74F-B178-5D8C0AAAC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189079"/>
              </p:ext>
            </p:extLst>
          </p:nvPr>
        </p:nvGraphicFramePr>
        <p:xfrm>
          <a:off x="4241749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BA8FD951-29F9-29C8-8705-5284B5E21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>
            <a:extLst>
              <a:ext uri="{FF2B5EF4-FFF2-40B4-BE49-F238E27FC236}">
                <a16:creationId xmlns:a16="http://schemas.microsoft.com/office/drawing/2014/main" id="{530A9A18-95D1-FD06-2F38-4082CEFD9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36005"/>
              </p:ext>
            </p:extLst>
          </p:nvPr>
        </p:nvGraphicFramePr>
        <p:xfrm>
          <a:off x="393257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6C5E7BA3-D6E5-4658-88D6-118F409CB2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>
            <a:extLst>
              <a:ext uri="{FF2B5EF4-FFF2-40B4-BE49-F238E27FC236}">
                <a16:creationId xmlns:a16="http://schemas.microsoft.com/office/drawing/2014/main" id="{3D615128-1A30-8205-D240-1EC4C06D5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509765"/>
              </p:ext>
            </p:extLst>
          </p:nvPr>
        </p:nvGraphicFramePr>
        <p:xfrm>
          <a:off x="363824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58A1DB27-B95F-AB6B-8B6D-34E818C17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>
            <a:extLst>
              <a:ext uri="{FF2B5EF4-FFF2-40B4-BE49-F238E27FC236}">
                <a16:creationId xmlns:a16="http://schemas.microsoft.com/office/drawing/2014/main" id="{121465BC-A820-1878-65E5-21C2A4BF3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484432"/>
              </p:ext>
            </p:extLst>
          </p:nvPr>
        </p:nvGraphicFramePr>
        <p:xfrm>
          <a:off x="3335971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4BC4B84A-81E2-ECFE-EA6F-66CC86B7FA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AF94354E-DDE0-92A6-0475-911867D0DD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801287"/>
              </p:ext>
            </p:extLst>
          </p:nvPr>
        </p:nvGraphicFramePr>
        <p:xfrm>
          <a:off x="957723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8EA7D2D4-6101-081B-BC0B-BB8D513C7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F0BF9DFF-1AF0-AA28-6963-9D3811B3C5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696077"/>
              </p:ext>
            </p:extLst>
          </p:nvPr>
        </p:nvGraphicFramePr>
        <p:xfrm>
          <a:off x="1266072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679582E3-8091-C73B-A849-3D78A3E84E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546B3AED-FDA2-AAFC-7F53-DF5C11718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57852"/>
              </p:ext>
            </p:extLst>
          </p:nvPr>
        </p:nvGraphicFramePr>
        <p:xfrm>
          <a:off x="1560377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AF94354E-DDE0-92A6-0475-911867D0DD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>
            <a:extLst>
              <a:ext uri="{FF2B5EF4-FFF2-40B4-BE49-F238E27FC236}">
                <a16:creationId xmlns:a16="http://schemas.microsoft.com/office/drawing/2014/main" id="{53630292-AA4D-E3CE-46A9-084B18D6A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652362"/>
              </p:ext>
            </p:extLst>
          </p:nvPr>
        </p:nvGraphicFramePr>
        <p:xfrm>
          <a:off x="1868726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F0BF9DFF-1AF0-AA28-6963-9D3811B3C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>
            <a:extLst>
              <a:ext uri="{FF2B5EF4-FFF2-40B4-BE49-F238E27FC236}">
                <a16:creationId xmlns:a16="http://schemas.microsoft.com/office/drawing/2014/main" id="{1676D59D-89BF-EBD1-F2D5-CB6E6A5AB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462456"/>
              </p:ext>
            </p:extLst>
          </p:nvPr>
        </p:nvGraphicFramePr>
        <p:xfrm>
          <a:off x="2145967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AF94354E-DDE0-92A6-0475-911867D0DD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>
            <a:extLst>
              <a:ext uri="{FF2B5EF4-FFF2-40B4-BE49-F238E27FC236}">
                <a16:creationId xmlns:a16="http://schemas.microsoft.com/office/drawing/2014/main" id="{10D34EF8-6DF5-64DA-30D6-4F7FC1C005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95966"/>
              </p:ext>
            </p:extLst>
          </p:nvPr>
        </p:nvGraphicFramePr>
        <p:xfrm>
          <a:off x="2454316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F0BF9DFF-1AF0-AA28-6963-9D3811B3C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980D039D-A9EF-974A-D907-D024655CF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554788"/>
              </p:ext>
            </p:extLst>
          </p:nvPr>
        </p:nvGraphicFramePr>
        <p:xfrm>
          <a:off x="2748621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5" name="개체 44">
                        <a:extLst>
                          <a:ext uri="{FF2B5EF4-FFF2-40B4-BE49-F238E27FC236}">
                            <a16:creationId xmlns:a16="http://schemas.microsoft.com/office/drawing/2014/main" id="{546B3AED-FDA2-AAFC-7F53-DF5C11718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CDBBD4F7-89C2-74E1-E84A-A34168B7F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359181"/>
              </p:ext>
            </p:extLst>
          </p:nvPr>
        </p:nvGraphicFramePr>
        <p:xfrm>
          <a:off x="3056970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6" name="개체 45">
                        <a:extLst>
                          <a:ext uri="{FF2B5EF4-FFF2-40B4-BE49-F238E27FC236}">
                            <a16:creationId xmlns:a16="http://schemas.microsoft.com/office/drawing/2014/main" id="{53630292-AA4D-E3CE-46A9-084B18D6AB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569D1072-0137-8C12-0E88-8A27E3B67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515747"/>
              </p:ext>
            </p:extLst>
          </p:nvPr>
        </p:nvGraphicFramePr>
        <p:xfrm>
          <a:off x="957723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AF94354E-DDE0-92A6-0475-911867D0DD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EB913160-CF92-44F5-CE25-BBF273B72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78277"/>
              </p:ext>
            </p:extLst>
          </p:nvPr>
        </p:nvGraphicFramePr>
        <p:xfrm>
          <a:off x="1266072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F0BF9DFF-1AF0-AA28-6963-9D3811B3C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>
            <a:extLst>
              <a:ext uri="{FF2B5EF4-FFF2-40B4-BE49-F238E27FC236}">
                <a16:creationId xmlns:a16="http://schemas.microsoft.com/office/drawing/2014/main" id="{75C75D62-8BA7-42EB-218A-2DD938F75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074656"/>
              </p:ext>
            </p:extLst>
          </p:nvPr>
        </p:nvGraphicFramePr>
        <p:xfrm>
          <a:off x="1560377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5" name="개체 44">
                        <a:extLst>
                          <a:ext uri="{FF2B5EF4-FFF2-40B4-BE49-F238E27FC236}">
                            <a16:creationId xmlns:a16="http://schemas.microsoft.com/office/drawing/2014/main" id="{546B3AED-FDA2-AAFC-7F53-DF5C11718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>
            <a:extLst>
              <a:ext uri="{FF2B5EF4-FFF2-40B4-BE49-F238E27FC236}">
                <a16:creationId xmlns:a16="http://schemas.microsoft.com/office/drawing/2014/main" id="{19B5C9D6-2572-3A26-0EDB-5753C87FB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913584"/>
              </p:ext>
            </p:extLst>
          </p:nvPr>
        </p:nvGraphicFramePr>
        <p:xfrm>
          <a:off x="1868726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6" name="개체 45">
                        <a:extLst>
                          <a:ext uri="{FF2B5EF4-FFF2-40B4-BE49-F238E27FC236}">
                            <a16:creationId xmlns:a16="http://schemas.microsoft.com/office/drawing/2014/main" id="{53630292-AA4D-E3CE-46A9-084B18D6AB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>
            <a:extLst>
              <a:ext uri="{FF2B5EF4-FFF2-40B4-BE49-F238E27FC236}">
                <a16:creationId xmlns:a16="http://schemas.microsoft.com/office/drawing/2014/main" id="{C771B7E1-CAFE-693A-3F61-4D4E9832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22439"/>
              </p:ext>
            </p:extLst>
          </p:nvPr>
        </p:nvGraphicFramePr>
        <p:xfrm>
          <a:off x="2145967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7" name="개체 46">
                        <a:extLst>
                          <a:ext uri="{FF2B5EF4-FFF2-40B4-BE49-F238E27FC236}">
                            <a16:creationId xmlns:a16="http://schemas.microsoft.com/office/drawing/2014/main" id="{1676D59D-89BF-EBD1-F2D5-CB6E6A5AB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C29626BC-E9B3-5839-1802-0D42C4900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715203"/>
              </p:ext>
            </p:extLst>
          </p:nvPr>
        </p:nvGraphicFramePr>
        <p:xfrm>
          <a:off x="2454316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8" name="개체 47">
                        <a:extLst>
                          <a:ext uri="{FF2B5EF4-FFF2-40B4-BE49-F238E27FC236}">
                            <a16:creationId xmlns:a16="http://schemas.microsoft.com/office/drawing/2014/main" id="{10D34EF8-6DF5-64DA-30D6-4F7FC1C005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>
            <a:extLst>
              <a:ext uri="{FF2B5EF4-FFF2-40B4-BE49-F238E27FC236}">
                <a16:creationId xmlns:a16="http://schemas.microsoft.com/office/drawing/2014/main" id="{198804DE-01F3-4266-B319-ACE13782A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081113"/>
              </p:ext>
            </p:extLst>
          </p:nvPr>
        </p:nvGraphicFramePr>
        <p:xfrm>
          <a:off x="2748621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980D039D-A9EF-974A-D907-D024655CF4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>
            <a:extLst>
              <a:ext uri="{FF2B5EF4-FFF2-40B4-BE49-F238E27FC236}">
                <a16:creationId xmlns:a16="http://schemas.microsoft.com/office/drawing/2014/main" id="{10FEDF17-8B2F-0C29-90B1-151608AB34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813774"/>
              </p:ext>
            </p:extLst>
          </p:nvPr>
        </p:nvGraphicFramePr>
        <p:xfrm>
          <a:off x="3056970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0" name="개체 49">
                        <a:extLst>
                          <a:ext uri="{FF2B5EF4-FFF2-40B4-BE49-F238E27FC236}">
                            <a16:creationId xmlns:a16="http://schemas.microsoft.com/office/drawing/2014/main" id="{CDBBD4F7-89C2-74E1-E84A-A34168B7F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>
            <a:extLst>
              <a:ext uri="{FF2B5EF4-FFF2-40B4-BE49-F238E27FC236}">
                <a16:creationId xmlns:a16="http://schemas.microsoft.com/office/drawing/2014/main" id="{5BF254FF-71E3-2B5E-98F5-3495E3E90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63850"/>
              </p:ext>
            </p:extLst>
          </p:nvPr>
        </p:nvGraphicFramePr>
        <p:xfrm>
          <a:off x="3353748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7" name="개체 56">
                        <a:extLst>
                          <a:ext uri="{FF2B5EF4-FFF2-40B4-BE49-F238E27FC236}">
                            <a16:creationId xmlns:a16="http://schemas.microsoft.com/office/drawing/2014/main" id="{198804DE-01F3-4266-B319-ACE13782A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48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>
            <a:extLst>
              <a:ext uri="{FF2B5EF4-FFF2-40B4-BE49-F238E27FC236}">
                <a16:creationId xmlns:a16="http://schemas.microsoft.com/office/drawing/2014/main" id="{700D4B4A-41FD-7AF5-B8C6-BACC280E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470185"/>
              </p:ext>
            </p:extLst>
          </p:nvPr>
        </p:nvGraphicFramePr>
        <p:xfrm>
          <a:off x="3646195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8" name="개체 57">
                        <a:extLst>
                          <a:ext uri="{FF2B5EF4-FFF2-40B4-BE49-F238E27FC236}">
                            <a16:creationId xmlns:a16="http://schemas.microsoft.com/office/drawing/2014/main" id="{10FEDF17-8B2F-0C29-90B1-151608AB34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195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>
            <a:extLst>
              <a:ext uri="{FF2B5EF4-FFF2-40B4-BE49-F238E27FC236}">
                <a16:creationId xmlns:a16="http://schemas.microsoft.com/office/drawing/2014/main" id="{58E84261-0842-374F-2699-5C916AE37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44585"/>
              </p:ext>
            </p:extLst>
          </p:nvPr>
        </p:nvGraphicFramePr>
        <p:xfrm>
          <a:off x="95772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569D1072-0137-8C12-0E88-8A27E3B67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>
            <a:extLst>
              <a:ext uri="{FF2B5EF4-FFF2-40B4-BE49-F238E27FC236}">
                <a16:creationId xmlns:a16="http://schemas.microsoft.com/office/drawing/2014/main" id="{D94589D0-640B-BA7F-B046-0E9BBF1DF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324973"/>
              </p:ext>
            </p:extLst>
          </p:nvPr>
        </p:nvGraphicFramePr>
        <p:xfrm>
          <a:off x="126607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EB913160-CF92-44F5-CE25-BBF273B729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4961D3A6-412C-0AF9-0F83-2ADD68883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011691"/>
              </p:ext>
            </p:extLst>
          </p:nvPr>
        </p:nvGraphicFramePr>
        <p:xfrm>
          <a:off x="156037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75C75D62-8BA7-42EB-218A-2DD938F75B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>
            <a:extLst>
              <a:ext uri="{FF2B5EF4-FFF2-40B4-BE49-F238E27FC236}">
                <a16:creationId xmlns:a16="http://schemas.microsoft.com/office/drawing/2014/main" id="{A338E8C0-2467-789E-4E85-EF5CB46D4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200472"/>
              </p:ext>
            </p:extLst>
          </p:nvPr>
        </p:nvGraphicFramePr>
        <p:xfrm>
          <a:off x="186872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19B5C9D6-2572-3A26-0EDB-5753C87FB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>
            <a:extLst>
              <a:ext uri="{FF2B5EF4-FFF2-40B4-BE49-F238E27FC236}">
                <a16:creationId xmlns:a16="http://schemas.microsoft.com/office/drawing/2014/main" id="{F83F818C-B782-22FB-E093-32C5F82D7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729653"/>
              </p:ext>
            </p:extLst>
          </p:nvPr>
        </p:nvGraphicFramePr>
        <p:xfrm>
          <a:off x="214596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5" name="개체 54">
                        <a:extLst>
                          <a:ext uri="{FF2B5EF4-FFF2-40B4-BE49-F238E27FC236}">
                            <a16:creationId xmlns:a16="http://schemas.microsoft.com/office/drawing/2014/main" id="{C771B7E1-CAFE-693A-3F61-4D4E98321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>
            <a:extLst>
              <a:ext uri="{FF2B5EF4-FFF2-40B4-BE49-F238E27FC236}">
                <a16:creationId xmlns:a16="http://schemas.microsoft.com/office/drawing/2014/main" id="{DD64E744-3CCA-0DCE-70B3-C791C39C2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116557"/>
              </p:ext>
            </p:extLst>
          </p:nvPr>
        </p:nvGraphicFramePr>
        <p:xfrm>
          <a:off x="245431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C29626BC-E9B3-5839-1802-0D42C49009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>
            <a:extLst>
              <a:ext uri="{FF2B5EF4-FFF2-40B4-BE49-F238E27FC236}">
                <a16:creationId xmlns:a16="http://schemas.microsoft.com/office/drawing/2014/main" id="{5312CDDA-A385-61A1-FC9F-DBF7EA92C9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384666"/>
              </p:ext>
            </p:extLst>
          </p:nvPr>
        </p:nvGraphicFramePr>
        <p:xfrm>
          <a:off x="2748621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7" name="개체 56">
                        <a:extLst>
                          <a:ext uri="{FF2B5EF4-FFF2-40B4-BE49-F238E27FC236}">
                            <a16:creationId xmlns:a16="http://schemas.microsoft.com/office/drawing/2014/main" id="{198804DE-01F3-4266-B319-ACE13782A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EF608FB6-97E4-AB2E-F74A-83C18844C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914099"/>
              </p:ext>
            </p:extLst>
          </p:nvPr>
        </p:nvGraphicFramePr>
        <p:xfrm>
          <a:off x="3056970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8" name="개체 57">
                        <a:extLst>
                          <a:ext uri="{FF2B5EF4-FFF2-40B4-BE49-F238E27FC236}">
                            <a16:creationId xmlns:a16="http://schemas.microsoft.com/office/drawing/2014/main" id="{10FEDF17-8B2F-0C29-90B1-151608AB34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1435D81-A564-CDA2-407F-C0004C9A0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10486"/>
              </p:ext>
            </p:extLst>
          </p:nvPr>
        </p:nvGraphicFramePr>
        <p:xfrm>
          <a:off x="3353748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9" name="개체 58">
                        <a:extLst>
                          <a:ext uri="{FF2B5EF4-FFF2-40B4-BE49-F238E27FC236}">
                            <a16:creationId xmlns:a16="http://schemas.microsoft.com/office/drawing/2014/main" id="{5BF254FF-71E3-2B5E-98F5-3495E3E90B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48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E3F1DD11-37CB-1A3B-033E-1CA35A1EB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836814"/>
              </p:ext>
            </p:extLst>
          </p:nvPr>
        </p:nvGraphicFramePr>
        <p:xfrm>
          <a:off x="3646195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0" name="개체 59">
                        <a:extLst>
                          <a:ext uri="{FF2B5EF4-FFF2-40B4-BE49-F238E27FC236}">
                            <a16:creationId xmlns:a16="http://schemas.microsoft.com/office/drawing/2014/main" id="{700D4B4A-41FD-7AF5-B8C6-BACC280EE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195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개체 70">
            <a:extLst>
              <a:ext uri="{FF2B5EF4-FFF2-40B4-BE49-F238E27FC236}">
                <a16:creationId xmlns:a16="http://schemas.microsoft.com/office/drawing/2014/main" id="{9FC9E4E5-3F0D-6986-62A6-C9A3FDA25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581676"/>
              </p:ext>
            </p:extLst>
          </p:nvPr>
        </p:nvGraphicFramePr>
        <p:xfrm>
          <a:off x="3949729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1" name="개체 60">
                        <a:extLst>
                          <a:ext uri="{FF2B5EF4-FFF2-40B4-BE49-F238E27FC236}">
                            <a16:creationId xmlns:a16="http://schemas.microsoft.com/office/drawing/2014/main" id="{58E84261-0842-374F-2699-5C916AE371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29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CA907764-26D2-008A-79FB-EE3F9A612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539425"/>
              </p:ext>
            </p:extLst>
          </p:nvPr>
        </p:nvGraphicFramePr>
        <p:xfrm>
          <a:off x="4258078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2" name="개체 61">
                        <a:extLst>
                          <a:ext uri="{FF2B5EF4-FFF2-40B4-BE49-F238E27FC236}">
                            <a16:creationId xmlns:a16="http://schemas.microsoft.com/office/drawing/2014/main" id="{D94589D0-640B-BA7F-B046-0E9BBF1DF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8078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개체 72">
            <a:extLst>
              <a:ext uri="{FF2B5EF4-FFF2-40B4-BE49-F238E27FC236}">
                <a16:creationId xmlns:a16="http://schemas.microsoft.com/office/drawing/2014/main" id="{BCF48084-636D-FE7D-2AFA-A1FB64394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4256"/>
              </p:ext>
            </p:extLst>
          </p:nvPr>
        </p:nvGraphicFramePr>
        <p:xfrm>
          <a:off x="455238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4961D3A6-412C-0AF9-0F83-2ADD688830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38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개체 74">
            <a:extLst>
              <a:ext uri="{FF2B5EF4-FFF2-40B4-BE49-F238E27FC236}">
                <a16:creationId xmlns:a16="http://schemas.microsoft.com/office/drawing/2014/main" id="{37A739C6-67C2-2EC1-8887-3CABE1387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013881"/>
              </p:ext>
            </p:extLst>
          </p:nvPr>
        </p:nvGraphicFramePr>
        <p:xfrm>
          <a:off x="486073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A338E8C0-2467-789E-4E85-EF5CB46D4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73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개체 75">
            <a:extLst>
              <a:ext uri="{FF2B5EF4-FFF2-40B4-BE49-F238E27FC236}">
                <a16:creationId xmlns:a16="http://schemas.microsoft.com/office/drawing/2014/main" id="{AF66F7E6-DB65-A4F4-90A1-677FDE8532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48142"/>
              </p:ext>
            </p:extLst>
          </p:nvPr>
        </p:nvGraphicFramePr>
        <p:xfrm>
          <a:off x="513797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F83F818C-B782-22FB-E093-32C5F82D7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97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개체 76">
            <a:extLst>
              <a:ext uri="{FF2B5EF4-FFF2-40B4-BE49-F238E27FC236}">
                <a16:creationId xmlns:a16="http://schemas.microsoft.com/office/drawing/2014/main" id="{DBC599E4-C5DE-3616-A4C1-04FE0B033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595039"/>
              </p:ext>
            </p:extLst>
          </p:nvPr>
        </p:nvGraphicFramePr>
        <p:xfrm>
          <a:off x="544632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DD64E744-3CCA-0DCE-70B3-C791C39C20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632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>
            <a:extLst>
              <a:ext uri="{FF2B5EF4-FFF2-40B4-BE49-F238E27FC236}">
                <a16:creationId xmlns:a16="http://schemas.microsoft.com/office/drawing/2014/main" id="{1D8895B4-B794-D9B1-398E-C39F9E8485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348987"/>
              </p:ext>
            </p:extLst>
          </p:nvPr>
        </p:nvGraphicFramePr>
        <p:xfrm>
          <a:off x="574062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5312CDDA-A385-61A1-FC9F-DBF7EA92C9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62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>
            <a:extLst>
              <a:ext uri="{FF2B5EF4-FFF2-40B4-BE49-F238E27FC236}">
                <a16:creationId xmlns:a16="http://schemas.microsoft.com/office/drawing/2014/main" id="{626A5BF2-78F1-C757-108A-7629198FC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792544"/>
              </p:ext>
            </p:extLst>
          </p:nvPr>
        </p:nvGraphicFramePr>
        <p:xfrm>
          <a:off x="604897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EF608FB6-97E4-AB2E-F74A-83C18844C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97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>
            <a:extLst>
              <a:ext uri="{FF2B5EF4-FFF2-40B4-BE49-F238E27FC236}">
                <a16:creationId xmlns:a16="http://schemas.microsoft.com/office/drawing/2014/main" id="{A4AFDDC1-9A60-F736-4895-C23F0BE0B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546754"/>
              </p:ext>
            </p:extLst>
          </p:nvPr>
        </p:nvGraphicFramePr>
        <p:xfrm>
          <a:off x="6345754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1435D81-A564-CDA2-407F-C0004C9A0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754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>
            <a:extLst>
              <a:ext uri="{FF2B5EF4-FFF2-40B4-BE49-F238E27FC236}">
                <a16:creationId xmlns:a16="http://schemas.microsoft.com/office/drawing/2014/main" id="{706B3997-B705-4C00-5893-E456C6525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423102"/>
              </p:ext>
            </p:extLst>
          </p:nvPr>
        </p:nvGraphicFramePr>
        <p:xfrm>
          <a:off x="6638201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E3F1DD11-37CB-1A3B-033E-1CA35A1EB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201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>
            <a:extLst>
              <a:ext uri="{FF2B5EF4-FFF2-40B4-BE49-F238E27FC236}">
                <a16:creationId xmlns:a16="http://schemas.microsoft.com/office/drawing/2014/main" id="{DC902BBF-EEA4-3875-983A-44A7EBE570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080593"/>
              </p:ext>
            </p:extLst>
          </p:nvPr>
        </p:nvGraphicFramePr>
        <p:xfrm>
          <a:off x="605322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693F9890-D396-8E8F-AC60-694C4E94DD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>
            <a:extLst>
              <a:ext uri="{FF2B5EF4-FFF2-40B4-BE49-F238E27FC236}">
                <a16:creationId xmlns:a16="http://schemas.microsoft.com/office/drawing/2014/main" id="{7F2AFDB6-25D9-99DD-2893-1BA3774C4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199409"/>
              </p:ext>
            </p:extLst>
          </p:nvPr>
        </p:nvGraphicFramePr>
        <p:xfrm>
          <a:off x="575348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BA8FD951-29F9-29C8-8705-5284B5E21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>
            <a:extLst>
              <a:ext uri="{FF2B5EF4-FFF2-40B4-BE49-F238E27FC236}">
                <a16:creationId xmlns:a16="http://schemas.microsoft.com/office/drawing/2014/main" id="{049E07E0-9AE8-00EF-3793-947156F65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120367"/>
              </p:ext>
            </p:extLst>
          </p:nvPr>
        </p:nvGraphicFramePr>
        <p:xfrm>
          <a:off x="544431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6C5E7BA3-D6E5-4658-88D6-118F409CB2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>
            <a:extLst>
              <a:ext uri="{FF2B5EF4-FFF2-40B4-BE49-F238E27FC236}">
                <a16:creationId xmlns:a16="http://schemas.microsoft.com/office/drawing/2014/main" id="{4C95DCFE-3DA1-D41C-91C1-6AC849142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787430"/>
              </p:ext>
            </p:extLst>
          </p:nvPr>
        </p:nvGraphicFramePr>
        <p:xfrm>
          <a:off x="514998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58A1DB27-B95F-AB6B-8B6D-34E818C17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개체 87">
            <a:extLst>
              <a:ext uri="{FF2B5EF4-FFF2-40B4-BE49-F238E27FC236}">
                <a16:creationId xmlns:a16="http://schemas.microsoft.com/office/drawing/2014/main" id="{EA90E1D5-E661-E428-8DB2-E6564B3472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830839"/>
              </p:ext>
            </p:extLst>
          </p:nvPr>
        </p:nvGraphicFramePr>
        <p:xfrm>
          <a:off x="4847710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4BC4B84A-81E2-ECFE-EA6F-66CC86B7FA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개체 88">
            <a:extLst>
              <a:ext uri="{FF2B5EF4-FFF2-40B4-BE49-F238E27FC236}">
                <a16:creationId xmlns:a16="http://schemas.microsoft.com/office/drawing/2014/main" id="{E25D8988-7785-3190-157D-3D95686D1B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048915"/>
              </p:ext>
            </p:extLst>
          </p:nvPr>
        </p:nvGraphicFramePr>
        <p:xfrm>
          <a:off x="454148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3865EF05-26CE-7E2B-C9B9-1907199DB7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개체 89">
            <a:extLst>
              <a:ext uri="{FF2B5EF4-FFF2-40B4-BE49-F238E27FC236}">
                <a16:creationId xmlns:a16="http://schemas.microsoft.com/office/drawing/2014/main" id="{7E6245D7-E364-6B31-87A4-94392F28C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677464"/>
              </p:ext>
            </p:extLst>
          </p:nvPr>
        </p:nvGraphicFramePr>
        <p:xfrm>
          <a:off x="4241749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9" name="개체 38">
                        <a:extLst>
                          <a:ext uri="{FF2B5EF4-FFF2-40B4-BE49-F238E27FC236}">
                            <a16:creationId xmlns:a16="http://schemas.microsoft.com/office/drawing/2014/main" id="{33DD9CAD-9D3F-F74F-B178-5D8C0AAAC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개체 90">
            <a:extLst>
              <a:ext uri="{FF2B5EF4-FFF2-40B4-BE49-F238E27FC236}">
                <a16:creationId xmlns:a16="http://schemas.microsoft.com/office/drawing/2014/main" id="{D9267EC7-423C-7B51-52FD-114599A21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363269"/>
              </p:ext>
            </p:extLst>
          </p:nvPr>
        </p:nvGraphicFramePr>
        <p:xfrm>
          <a:off x="393257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0" name="개체 39">
                        <a:extLst>
                          <a:ext uri="{FF2B5EF4-FFF2-40B4-BE49-F238E27FC236}">
                            <a16:creationId xmlns:a16="http://schemas.microsoft.com/office/drawing/2014/main" id="{530A9A18-95D1-FD06-2F38-4082CEFD9C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개체 91">
            <a:extLst>
              <a:ext uri="{FF2B5EF4-FFF2-40B4-BE49-F238E27FC236}">
                <a16:creationId xmlns:a16="http://schemas.microsoft.com/office/drawing/2014/main" id="{7EA9D2D7-B4CD-3DBF-5652-C5A74BB39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722819"/>
              </p:ext>
            </p:extLst>
          </p:nvPr>
        </p:nvGraphicFramePr>
        <p:xfrm>
          <a:off x="363824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1" name="개체 40">
                        <a:extLst>
                          <a:ext uri="{FF2B5EF4-FFF2-40B4-BE49-F238E27FC236}">
                            <a16:creationId xmlns:a16="http://schemas.microsoft.com/office/drawing/2014/main" id="{3D615128-1A30-8205-D240-1EC4C06D5D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개체 92">
            <a:extLst>
              <a:ext uri="{FF2B5EF4-FFF2-40B4-BE49-F238E27FC236}">
                <a16:creationId xmlns:a16="http://schemas.microsoft.com/office/drawing/2014/main" id="{DF11972B-1CF0-64B7-65EB-552F38696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95900"/>
              </p:ext>
            </p:extLst>
          </p:nvPr>
        </p:nvGraphicFramePr>
        <p:xfrm>
          <a:off x="3335971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2" name="개체 41">
                        <a:extLst>
                          <a:ext uri="{FF2B5EF4-FFF2-40B4-BE49-F238E27FC236}">
                            <a16:creationId xmlns:a16="http://schemas.microsoft.com/office/drawing/2014/main" id="{121465BC-A820-1878-65E5-21C2A4BF30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DE545200-D171-BB1B-0B31-9BEFEE744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664766"/>
              </p:ext>
            </p:extLst>
          </p:nvPr>
        </p:nvGraphicFramePr>
        <p:xfrm>
          <a:off x="663912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DC902BBF-EEA4-3875-983A-44A7EBE57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52666474-32CA-2DFF-6711-EC2392924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583895"/>
              </p:ext>
            </p:extLst>
          </p:nvPr>
        </p:nvGraphicFramePr>
        <p:xfrm>
          <a:off x="6339394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7F2AFDB6-25D9-99DD-2893-1BA3774C4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27D92162-0417-14ED-5A6F-B394C7216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925604"/>
              </p:ext>
            </p:extLst>
          </p:nvPr>
        </p:nvGraphicFramePr>
        <p:xfrm>
          <a:off x="276452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DC902BBF-EEA4-3875-983A-44A7EBE57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2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1AF26066-B8E8-3B21-A4DF-BC562CD15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207329"/>
              </p:ext>
            </p:extLst>
          </p:nvPr>
        </p:nvGraphicFramePr>
        <p:xfrm>
          <a:off x="246478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7F2AFDB6-25D9-99DD-2893-1BA3774C4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78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개체 97">
            <a:extLst>
              <a:ext uri="{FF2B5EF4-FFF2-40B4-BE49-F238E27FC236}">
                <a16:creationId xmlns:a16="http://schemas.microsoft.com/office/drawing/2014/main" id="{5C98538C-2158-6CA3-012E-80E816334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30181"/>
              </p:ext>
            </p:extLst>
          </p:nvPr>
        </p:nvGraphicFramePr>
        <p:xfrm>
          <a:off x="215561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6" name="개체 85">
                        <a:extLst>
                          <a:ext uri="{FF2B5EF4-FFF2-40B4-BE49-F238E27FC236}">
                            <a16:creationId xmlns:a16="http://schemas.microsoft.com/office/drawing/2014/main" id="{049E07E0-9AE8-00EF-3793-947156F65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61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개체 98">
            <a:extLst>
              <a:ext uri="{FF2B5EF4-FFF2-40B4-BE49-F238E27FC236}">
                <a16:creationId xmlns:a16="http://schemas.microsoft.com/office/drawing/2014/main" id="{B2129F71-43B5-6FDA-973D-52100C71F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829888"/>
              </p:ext>
            </p:extLst>
          </p:nvPr>
        </p:nvGraphicFramePr>
        <p:xfrm>
          <a:off x="186128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7" name="개체 86">
                        <a:extLst>
                          <a:ext uri="{FF2B5EF4-FFF2-40B4-BE49-F238E27FC236}">
                            <a16:creationId xmlns:a16="http://schemas.microsoft.com/office/drawing/2014/main" id="{4C95DCFE-3DA1-D41C-91C1-6AC849142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8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개체 99">
            <a:extLst>
              <a:ext uri="{FF2B5EF4-FFF2-40B4-BE49-F238E27FC236}">
                <a16:creationId xmlns:a16="http://schemas.microsoft.com/office/drawing/2014/main" id="{73CD798C-4288-37F3-F111-8C83D2FA18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449906"/>
              </p:ext>
            </p:extLst>
          </p:nvPr>
        </p:nvGraphicFramePr>
        <p:xfrm>
          <a:off x="1559010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8" name="개체 87">
                        <a:extLst>
                          <a:ext uri="{FF2B5EF4-FFF2-40B4-BE49-F238E27FC236}">
                            <a16:creationId xmlns:a16="http://schemas.microsoft.com/office/drawing/2014/main" id="{EA90E1D5-E661-E428-8DB2-E6564B347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010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개체 100">
            <a:extLst>
              <a:ext uri="{FF2B5EF4-FFF2-40B4-BE49-F238E27FC236}">
                <a16:creationId xmlns:a16="http://schemas.microsoft.com/office/drawing/2014/main" id="{0B8D09C9-E9C7-1EFF-7CEA-DB1D54697F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062804"/>
              </p:ext>
            </p:extLst>
          </p:nvPr>
        </p:nvGraphicFramePr>
        <p:xfrm>
          <a:off x="125278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9" name="개체 88">
                        <a:extLst>
                          <a:ext uri="{FF2B5EF4-FFF2-40B4-BE49-F238E27FC236}">
                            <a16:creationId xmlns:a16="http://schemas.microsoft.com/office/drawing/2014/main" id="{E25D8988-7785-3190-157D-3D95686D1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78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개체 101">
            <a:extLst>
              <a:ext uri="{FF2B5EF4-FFF2-40B4-BE49-F238E27FC236}">
                <a16:creationId xmlns:a16="http://schemas.microsoft.com/office/drawing/2014/main" id="{E822FD8E-7A70-5649-594E-FE9AEAE9D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569569"/>
              </p:ext>
            </p:extLst>
          </p:nvPr>
        </p:nvGraphicFramePr>
        <p:xfrm>
          <a:off x="953049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0" name="개체 89">
                        <a:extLst>
                          <a:ext uri="{FF2B5EF4-FFF2-40B4-BE49-F238E27FC236}">
                            <a16:creationId xmlns:a16="http://schemas.microsoft.com/office/drawing/2014/main" id="{7E6245D7-E364-6B31-87A4-94392F28C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049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91A65DE6-AAE3-141B-74A5-DC5215860D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31178"/>
              </p:ext>
            </p:extLst>
          </p:nvPr>
        </p:nvGraphicFramePr>
        <p:xfrm>
          <a:off x="3050694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52666474-32CA-2DFF-6711-EC2392924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94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F668A805-3AA0-EC7A-9052-93DE6151B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295770"/>
              </p:ext>
            </p:extLst>
          </p:nvPr>
        </p:nvGraphicFramePr>
        <p:xfrm>
          <a:off x="605322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DC902BBF-EEA4-3875-983A-44A7EBE57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개체 107">
            <a:extLst>
              <a:ext uri="{FF2B5EF4-FFF2-40B4-BE49-F238E27FC236}">
                <a16:creationId xmlns:a16="http://schemas.microsoft.com/office/drawing/2014/main" id="{CF66FA8F-81A3-4F2C-8A44-5ACBCFF95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009076"/>
              </p:ext>
            </p:extLst>
          </p:nvPr>
        </p:nvGraphicFramePr>
        <p:xfrm>
          <a:off x="575348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7F2AFDB6-25D9-99DD-2893-1BA3774C4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>
            <a:extLst>
              <a:ext uri="{FF2B5EF4-FFF2-40B4-BE49-F238E27FC236}">
                <a16:creationId xmlns:a16="http://schemas.microsoft.com/office/drawing/2014/main" id="{6F1379E0-FDA9-978C-E96C-9BCF5C6E8C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909745"/>
              </p:ext>
            </p:extLst>
          </p:nvPr>
        </p:nvGraphicFramePr>
        <p:xfrm>
          <a:off x="544431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6" name="개체 85">
                        <a:extLst>
                          <a:ext uri="{FF2B5EF4-FFF2-40B4-BE49-F238E27FC236}">
                            <a16:creationId xmlns:a16="http://schemas.microsoft.com/office/drawing/2014/main" id="{049E07E0-9AE8-00EF-3793-947156F65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>
            <a:extLst>
              <a:ext uri="{FF2B5EF4-FFF2-40B4-BE49-F238E27FC236}">
                <a16:creationId xmlns:a16="http://schemas.microsoft.com/office/drawing/2014/main" id="{F1D4834E-AAF7-2619-AAB0-41C3AC4B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684925"/>
              </p:ext>
            </p:extLst>
          </p:nvPr>
        </p:nvGraphicFramePr>
        <p:xfrm>
          <a:off x="514998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7" name="개체 86">
                        <a:extLst>
                          <a:ext uri="{FF2B5EF4-FFF2-40B4-BE49-F238E27FC236}">
                            <a16:creationId xmlns:a16="http://schemas.microsoft.com/office/drawing/2014/main" id="{4C95DCFE-3DA1-D41C-91C1-6AC849142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>
            <a:extLst>
              <a:ext uri="{FF2B5EF4-FFF2-40B4-BE49-F238E27FC236}">
                <a16:creationId xmlns:a16="http://schemas.microsoft.com/office/drawing/2014/main" id="{86927035-8935-3E0F-C12C-0B5965266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250670"/>
              </p:ext>
            </p:extLst>
          </p:nvPr>
        </p:nvGraphicFramePr>
        <p:xfrm>
          <a:off x="4847710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8" name="개체 87">
                        <a:extLst>
                          <a:ext uri="{FF2B5EF4-FFF2-40B4-BE49-F238E27FC236}">
                            <a16:creationId xmlns:a16="http://schemas.microsoft.com/office/drawing/2014/main" id="{EA90E1D5-E661-E428-8DB2-E6564B347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>
            <a:extLst>
              <a:ext uri="{FF2B5EF4-FFF2-40B4-BE49-F238E27FC236}">
                <a16:creationId xmlns:a16="http://schemas.microsoft.com/office/drawing/2014/main" id="{E3104559-23E1-D1F0-28D9-7671FDCA5B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593715"/>
              </p:ext>
            </p:extLst>
          </p:nvPr>
        </p:nvGraphicFramePr>
        <p:xfrm>
          <a:off x="454148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9" name="개체 88">
                        <a:extLst>
                          <a:ext uri="{FF2B5EF4-FFF2-40B4-BE49-F238E27FC236}">
                            <a16:creationId xmlns:a16="http://schemas.microsoft.com/office/drawing/2014/main" id="{E25D8988-7785-3190-157D-3D95686D1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>
            <a:extLst>
              <a:ext uri="{FF2B5EF4-FFF2-40B4-BE49-F238E27FC236}">
                <a16:creationId xmlns:a16="http://schemas.microsoft.com/office/drawing/2014/main" id="{FE80C6A2-D51D-5C20-BBE9-791CA69E75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879708"/>
              </p:ext>
            </p:extLst>
          </p:nvPr>
        </p:nvGraphicFramePr>
        <p:xfrm>
          <a:off x="4241749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0" name="개체 89">
                        <a:extLst>
                          <a:ext uri="{FF2B5EF4-FFF2-40B4-BE49-F238E27FC236}">
                            <a16:creationId xmlns:a16="http://schemas.microsoft.com/office/drawing/2014/main" id="{7E6245D7-E364-6B31-87A4-94392F28C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>
            <a:extLst>
              <a:ext uri="{FF2B5EF4-FFF2-40B4-BE49-F238E27FC236}">
                <a16:creationId xmlns:a16="http://schemas.microsoft.com/office/drawing/2014/main" id="{D96FFDD9-CABB-8E3C-8837-2DAAEB31C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84001"/>
              </p:ext>
            </p:extLst>
          </p:nvPr>
        </p:nvGraphicFramePr>
        <p:xfrm>
          <a:off x="393257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1" name="개체 90">
                        <a:extLst>
                          <a:ext uri="{FF2B5EF4-FFF2-40B4-BE49-F238E27FC236}">
                            <a16:creationId xmlns:a16="http://schemas.microsoft.com/office/drawing/2014/main" id="{D9267EC7-423C-7B51-52FD-114599A21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>
            <a:extLst>
              <a:ext uri="{FF2B5EF4-FFF2-40B4-BE49-F238E27FC236}">
                <a16:creationId xmlns:a16="http://schemas.microsoft.com/office/drawing/2014/main" id="{B11AACFE-3CE5-CC49-E4F5-1179F0BFBE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12400"/>
              </p:ext>
            </p:extLst>
          </p:nvPr>
        </p:nvGraphicFramePr>
        <p:xfrm>
          <a:off x="363824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7EA9D2D7-B4CD-3DBF-5652-C5A74BB394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개체 115">
            <a:extLst>
              <a:ext uri="{FF2B5EF4-FFF2-40B4-BE49-F238E27FC236}">
                <a16:creationId xmlns:a16="http://schemas.microsoft.com/office/drawing/2014/main" id="{FA332DCC-AC41-92B4-38C9-DB1CE8A1C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922331"/>
              </p:ext>
            </p:extLst>
          </p:nvPr>
        </p:nvGraphicFramePr>
        <p:xfrm>
          <a:off x="3335971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3" name="개체 92">
                        <a:extLst>
                          <a:ext uri="{FF2B5EF4-FFF2-40B4-BE49-F238E27FC236}">
                            <a16:creationId xmlns:a16="http://schemas.microsoft.com/office/drawing/2014/main" id="{DF11972B-1CF0-64B7-65EB-552F38696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개체 116">
            <a:extLst>
              <a:ext uri="{FF2B5EF4-FFF2-40B4-BE49-F238E27FC236}">
                <a16:creationId xmlns:a16="http://schemas.microsoft.com/office/drawing/2014/main" id="{C4BB8DFB-0E89-B12C-ACD2-2914B60FD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034750"/>
              </p:ext>
            </p:extLst>
          </p:nvPr>
        </p:nvGraphicFramePr>
        <p:xfrm>
          <a:off x="663912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DE545200-D171-BB1B-0B31-9BEFEE7443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6838600C-B52C-99C0-66A4-30AD4CF5E8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163332"/>
              </p:ext>
            </p:extLst>
          </p:nvPr>
        </p:nvGraphicFramePr>
        <p:xfrm>
          <a:off x="6339394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52666474-32CA-2DFF-6711-EC2392924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개체 118">
            <a:extLst>
              <a:ext uri="{FF2B5EF4-FFF2-40B4-BE49-F238E27FC236}">
                <a16:creationId xmlns:a16="http://schemas.microsoft.com/office/drawing/2014/main" id="{CE25CDE6-451A-B338-CD9B-FD693BCCA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45382"/>
              </p:ext>
            </p:extLst>
          </p:nvPr>
        </p:nvGraphicFramePr>
        <p:xfrm>
          <a:off x="276452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27D92162-0417-14ED-5A6F-B394C7216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2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개체 119">
            <a:extLst>
              <a:ext uri="{FF2B5EF4-FFF2-40B4-BE49-F238E27FC236}">
                <a16:creationId xmlns:a16="http://schemas.microsoft.com/office/drawing/2014/main" id="{363260A0-D075-D31B-00FA-3A564A96F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068353"/>
              </p:ext>
            </p:extLst>
          </p:nvPr>
        </p:nvGraphicFramePr>
        <p:xfrm>
          <a:off x="246478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1AF26066-B8E8-3B21-A4DF-BC562CD152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78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개체 120">
            <a:extLst>
              <a:ext uri="{FF2B5EF4-FFF2-40B4-BE49-F238E27FC236}">
                <a16:creationId xmlns:a16="http://schemas.microsoft.com/office/drawing/2014/main" id="{78EDA117-71CE-5272-3DF4-D6810866C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37393"/>
              </p:ext>
            </p:extLst>
          </p:nvPr>
        </p:nvGraphicFramePr>
        <p:xfrm>
          <a:off x="215561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8" name="개체 97">
                        <a:extLst>
                          <a:ext uri="{FF2B5EF4-FFF2-40B4-BE49-F238E27FC236}">
                            <a16:creationId xmlns:a16="http://schemas.microsoft.com/office/drawing/2014/main" id="{5C98538C-2158-6CA3-012E-80E816334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61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EDFC015A-1C58-F2AB-BB84-D447FE9C0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83834"/>
              </p:ext>
            </p:extLst>
          </p:nvPr>
        </p:nvGraphicFramePr>
        <p:xfrm>
          <a:off x="186128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B2129F71-43B5-6FDA-973D-52100C71F5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8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개체 122">
            <a:extLst>
              <a:ext uri="{FF2B5EF4-FFF2-40B4-BE49-F238E27FC236}">
                <a16:creationId xmlns:a16="http://schemas.microsoft.com/office/drawing/2014/main" id="{E081A961-3382-23BE-7746-C555F1993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485893"/>
              </p:ext>
            </p:extLst>
          </p:nvPr>
        </p:nvGraphicFramePr>
        <p:xfrm>
          <a:off x="1559010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73CD798C-4288-37F3-F111-8C83D2FA1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010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개체 123">
            <a:extLst>
              <a:ext uri="{FF2B5EF4-FFF2-40B4-BE49-F238E27FC236}">
                <a16:creationId xmlns:a16="http://schemas.microsoft.com/office/drawing/2014/main" id="{151C7E13-1820-567B-2049-AC114B2C3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30602"/>
              </p:ext>
            </p:extLst>
          </p:nvPr>
        </p:nvGraphicFramePr>
        <p:xfrm>
          <a:off x="125278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0B8D09C9-E9C7-1EFF-7CEA-DB1D54697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78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개체 124">
            <a:extLst>
              <a:ext uri="{FF2B5EF4-FFF2-40B4-BE49-F238E27FC236}">
                <a16:creationId xmlns:a16="http://schemas.microsoft.com/office/drawing/2014/main" id="{8A201752-8F39-FEC6-4A0C-2F0D904DE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70812"/>
              </p:ext>
            </p:extLst>
          </p:nvPr>
        </p:nvGraphicFramePr>
        <p:xfrm>
          <a:off x="953049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E822FD8E-7A70-5649-594E-FE9AEAE9D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049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개체 125">
            <a:extLst>
              <a:ext uri="{FF2B5EF4-FFF2-40B4-BE49-F238E27FC236}">
                <a16:creationId xmlns:a16="http://schemas.microsoft.com/office/drawing/2014/main" id="{CE4EAF84-BEE5-B328-D339-D70D745BA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78008"/>
              </p:ext>
            </p:extLst>
          </p:nvPr>
        </p:nvGraphicFramePr>
        <p:xfrm>
          <a:off x="3050694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91A65DE6-AAE3-141B-74A5-DC5215860D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94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개체 126">
            <a:extLst>
              <a:ext uri="{FF2B5EF4-FFF2-40B4-BE49-F238E27FC236}">
                <a16:creationId xmlns:a16="http://schemas.microsoft.com/office/drawing/2014/main" id="{E185E237-98B5-6CFE-47ED-BF4CBF864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697623"/>
              </p:ext>
            </p:extLst>
          </p:nvPr>
        </p:nvGraphicFramePr>
        <p:xfrm>
          <a:off x="605322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F668A805-3AA0-EC7A-9052-93DE6151B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개체 127">
            <a:extLst>
              <a:ext uri="{FF2B5EF4-FFF2-40B4-BE49-F238E27FC236}">
                <a16:creationId xmlns:a16="http://schemas.microsoft.com/office/drawing/2014/main" id="{804379B5-3817-EEF2-73D3-864FA0781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55609"/>
              </p:ext>
            </p:extLst>
          </p:nvPr>
        </p:nvGraphicFramePr>
        <p:xfrm>
          <a:off x="5753488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8" name="개체 107">
                        <a:extLst>
                          <a:ext uri="{FF2B5EF4-FFF2-40B4-BE49-F238E27FC236}">
                            <a16:creationId xmlns:a16="http://schemas.microsoft.com/office/drawing/2014/main" id="{CF66FA8F-81A3-4F2C-8A44-5ACBCFF95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개체 128">
            <a:extLst>
              <a:ext uri="{FF2B5EF4-FFF2-40B4-BE49-F238E27FC236}">
                <a16:creationId xmlns:a16="http://schemas.microsoft.com/office/drawing/2014/main" id="{D0448B1B-6EDC-86B5-DB08-1718ACAFD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30029"/>
              </p:ext>
            </p:extLst>
          </p:nvPr>
        </p:nvGraphicFramePr>
        <p:xfrm>
          <a:off x="544431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9" name="개체 108">
                        <a:extLst>
                          <a:ext uri="{FF2B5EF4-FFF2-40B4-BE49-F238E27FC236}">
                            <a16:creationId xmlns:a16="http://schemas.microsoft.com/office/drawing/2014/main" id="{6F1379E0-FDA9-978C-E96C-9BCF5C6E8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개체 129">
            <a:extLst>
              <a:ext uri="{FF2B5EF4-FFF2-40B4-BE49-F238E27FC236}">
                <a16:creationId xmlns:a16="http://schemas.microsoft.com/office/drawing/2014/main" id="{38DBB2E0-E43A-301B-8D0E-0DA4A82D4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597334"/>
              </p:ext>
            </p:extLst>
          </p:nvPr>
        </p:nvGraphicFramePr>
        <p:xfrm>
          <a:off x="514998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0" name="개체 109">
                        <a:extLst>
                          <a:ext uri="{FF2B5EF4-FFF2-40B4-BE49-F238E27FC236}">
                            <a16:creationId xmlns:a16="http://schemas.microsoft.com/office/drawing/2014/main" id="{F1D4834E-AAF7-2619-AAB0-41C3AC4B0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개체 130">
            <a:extLst>
              <a:ext uri="{FF2B5EF4-FFF2-40B4-BE49-F238E27FC236}">
                <a16:creationId xmlns:a16="http://schemas.microsoft.com/office/drawing/2014/main" id="{10C9B23B-4A55-E50E-2DB6-88A0329BE9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118751"/>
              </p:ext>
            </p:extLst>
          </p:nvPr>
        </p:nvGraphicFramePr>
        <p:xfrm>
          <a:off x="4847710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1" name="개체 110">
                        <a:extLst>
                          <a:ext uri="{FF2B5EF4-FFF2-40B4-BE49-F238E27FC236}">
                            <a16:creationId xmlns:a16="http://schemas.microsoft.com/office/drawing/2014/main" id="{86927035-8935-3E0F-C12C-0B59652664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개체 131">
            <a:extLst>
              <a:ext uri="{FF2B5EF4-FFF2-40B4-BE49-F238E27FC236}">
                <a16:creationId xmlns:a16="http://schemas.microsoft.com/office/drawing/2014/main" id="{90792617-955F-4973-5227-5F264439E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402331"/>
              </p:ext>
            </p:extLst>
          </p:nvPr>
        </p:nvGraphicFramePr>
        <p:xfrm>
          <a:off x="454148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2" name="개체 111">
                        <a:extLst>
                          <a:ext uri="{FF2B5EF4-FFF2-40B4-BE49-F238E27FC236}">
                            <a16:creationId xmlns:a16="http://schemas.microsoft.com/office/drawing/2014/main" id="{E3104559-23E1-D1F0-28D9-7671FDCA5B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개체 132">
            <a:extLst>
              <a:ext uri="{FF2B5EF4-FFF2-40B4-BE49-F238E27FC236}">
                <a16:creationId xmlns:a16="http://schemas.microsoft.com/office/drawing/2014/main" id="{884CA376-DDF1-23F1-1071-1F776F2DF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779466"/>
              </p:ext>
            </p:extLst>
          </p:nvPr>
        </p:nvGraphicFramePr>
        <p:xfrm>
          <a:off x="424174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3" name="개체 112">
                        <a:extLst>
                          <a:ext uri="{FF2B5EF4-FFF2-40B4-BE49-F238E27FC236}">
                            <a16:creationId xmlns:a16="http://schemas.microsoft.com/office/drawing/2014/main" id="{FE80C6A2-D51D-5C20-BBE9-791CA69E75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개체 133">
            <a:extLst>
              <a:ext uri="{FF2B5EF4-FFF2-40B4-BE49-F238E27FC236}">
                <a16:creationId xmlns:a16="http://schemas.microsoft.com/office/drawing/2014/main" id="{BCA58139-F2D2-474D-BB39-F103E0E5C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88050"/>
              </p:ext>
            </p:extLst>
          </p:nvPr>
        </p:nvGraphicFramePr>
        <p:xfrm>
          <a:off x="393257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4" name="개체 113">
                        <a:extLst>
                          <a:ext uri="{FF2B5EF4-FFF2-40B4-BE49-F238E27FC236}">
                            <a16:creationId xmlns:a16="http://schemas.microsoft.com/office/drawing/2014/main" id="{D96FFDD9-CABB-8E3C-8837-2DAAEB31C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개체 134">
            <a:extLst>
              <a:ext uri="{FF2B5EF4-FFF2-40B4-BE49-F238E27FC236}">
                <a16:creationId xmlns:a16="http://schemas.microsoft.com/office/drawing/2014/main" id="{2DA02C63-0081-FB7D-6EC7-644A34675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156536"/>
              </p:ext>
            </p:extLst>
          </p:nvPr>
        </p:nvGraphicFramePr>
        <p:xfrm>
          <a:off x="6639128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C4BB8DFB-0E89-B12C-ACD2-2914B60FD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개체 135">
            <a:extLst>
              <a:ext uri="{FF2B5EF4-FFF2-40B4-BE49-F238E27FC236}">
                <a16:creationId xmlns:a16="http://schemas.microsoft.com/office/drawing/2014/main" id="{054DED13-7D4B-A16E-D7C4-3C725EB67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282917"/>
              </p:ext>
            </p:extLst>
          </p:nvPr>
        </p:nvGraphicFramePr>
        <p:xfrm>
          <a:off x="633939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6838600C-B52C-99C0-66A4-30AD4CF5E8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개체 136">
            <a:extLst>
              <a:ext uri="{FF2B5EF4-FFF2-40B4-BE49-F238E27FC236}">
                <a16:creationId xmlns:a16="http://schemas.microsoft.com/office/drawing/2014/main" id="{4210383C-7FA4-154D-FA0D-DD514041B4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392202"/>
              </p:ext>
            </p:extLst>
          </p:nvPr>
        </p:nvGraphicFramePr>
        <p:xfrm>
          <a:off x="605322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E185E237-98B5-6CFE-47ED-BF4CBF864A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개체 137">
            <a:extLst>
              <a:ext uri="{FF2B5EF4-FFF2-40B4-BE49-F238E27FC236}">
                <a16:creationId xmlns:a16="http://schemas.microsoft.com/office/drawing/2014/main" id="{852271DC-D975-A77E-3B62-ED7690646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152585"/>
              </p:ext>
            </p:extLst>
          </p:nvPr>
        </p:nvGraphicFramePr>
        <p:xfrm>
          <a:off x="5753488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804379B5-3817-EEF2-73D3-864FA07816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개체 138">
            <a:extLst>
              <a:ext uri="{FF2B5EF4-FFF2-40B4-BE49-F238E27FC236}">
                <a16:creationId xmlns:a16="http://schemas.microsoft.com/office/drawing/2014/main" id="{AA0F767C-02FD-CF9B-2325-17F45F3E9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515568"/>
              </p:ext>
            </p:extLst>
          </p:nvPr>
        </p:nvGraphicFramePr>
        <p:xfrm>
          <a:off x="544431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D0448B1B-6EDC-86B5-DB08-1718ACAFD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개체 139">
            <a:extLst>
              <a:ext uri="{FF2B5EF4-FFF2-40B4-BE49-F238E27FC236}">
                <a16:creationId xmlns:a16="http://schemas.microsoft.com/office/drawing/2014/main" id="{F81DA43B-8BFC-CAB1-DBC5-0289882D9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931736"/>
              </p:ext>
            </p:extLst>
          </p:nvPr>
        </p:nvGraphicFramePr>
        <p:xfrm>
          <a:off x="514998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0" name="개체 129">
                        <a:extLst>
                          <a:ext uri="{FF2B5EF4-FFF2-40B4-BE49-F238E27FC236}">
                            <a16:creationId xmlns:a16="http://schemas.microsoft.com/office/drawing/2014/main" id="{38DBB2E0-E43A-301B-8D0E-0DA4A82D4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개체 140">
            <a:extLst>
              <a:ext uri="{FF2B5EF4-FFF2-40B4-BE49-F238E27FC236}">
                <a16:creationId xmlns:a16="http://schemas.microsoft.com/office/drawing/2014/main" id="{3C56395A-5367-20B8-AE2F-9ADF81A2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042885"/>
              </p:ext>
            </p:extLst>
          </p:nvPr>
        </p:nvGraphicFramePr>
        <p:xfrm>
          <a:off x="4847710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1" name="개체 130">
                        <a:extLst>
                          <a:ext uri="{FF2B5EF4-FFF2-40B4-BE49-F238E27FC236}">
                            <a16:creationId xmlns:a16="http://schemas.microsoft.com/office/drawing/2014/main" id="{10C9B23B-4A55-E50E-2DB6-88A0329BE9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개체 141">
            <a:extLst>
              <a:ext uri="{FF2B5EF4-FFF2-40B4-BE49-F238E27FC236}">
                <a16:creationId xmlns:a16="http://schemas.microsoft.com/office/drawing/2014/main" id="{75D4CA12-EDCC-E35D-7634-DB142FBE0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52895"/>
              </p:ext>
            </p:extLst>
          </p:nvPr>
        </p:nvGraphicFramePr>
        <p:xfrm>
          <a:off x="4541483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90792617-955F-4973-5227-5F264439E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개체 142">
            <a:extLst>
              <a:ext uri="{FF2B5EF4-FFF2-40B4-BE49-F238E27FC236}">
                <a16:creationId xmlns:a16="http://schemas.microsoft.com/office/drawing/2014/main" id="{CA58F7B4-C2E0-0E92-E4A8-E3E69AE0C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842381"/>
              </p:ext>
            </p:extLst>
          </p:nvPr>
        </p:nvGraphicFramePr>
        <p:xfrm>
          <a:off x="4241749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3" name="개체 132">
                        <a:extLst>
                          <a:ext uri="{FF2B5EF4-FFF2-40B4-BE49-F238E27FC236}">
                            <a16:creationId xmlns:a16="http://schemas.microsoft.com/office/drawing/2014/main" id="{884CA376-DDF1-23F1-1071-1F776F2DF4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개체 143">
            <a:extLst>
              <a:ext uri="{FF2B5EF4-FFF2-40B4-BE49-F238E27FC236}">
                <a16:creationId xmlns:a16="http://schemas.microsoft.com/office/drawing/2014/main" id="{0ADAF78A-6AFD-1E66-E02D-EB947C15D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357531"/>
              </p:ext>
            </p:extLst>
          </p:nvPr>
        </p:nvGraphicFramePr>
        <p:xfrm>
          <a:off x="3932573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4" name="개체 133">
                        <a:extLst>
                          <a:ext uri="{FF2B5EF4-FFF2-40B4-BE49-F238E27FC236}">
                            <a16:creationId xmlns:a16="http://schemas.microsoft.com/office/drawing/2014/main" id="{BCA58139-F2D2-474D-BB39-F103E0E5C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개체 144">
            <a:extLst>
              <a:ext uri="{FF2B5EF4-FFF2-40B4-BE49-F238E27FC236}">
                <a16:creationId xmlns:a16="http://schemas.microsoft.com/office/drawing/2014/main" id="{3C4DA5EA-E529-D149-206F-FD46864B4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192498"/>
              </p:ext>
            </p:extLst>
          </p:nvPr>
        </p:nvGraphicFramePr>
        <p:xfrm>
          <a:off x="6639128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5" name="개체 134">
                        <a:extLst>
                          <a:ext uri="{FF2B5EF4-FFF2-40B4-BE49-F238E27FC236}">
                            <a16:creationId xmlns:a16="http://schemas.microsoft.com/office/drawing/2014/main" id="{2DA02C63-0081-FB7D-6EC7-644A34675E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개체 145">
            <a:extLst>
              <a:ext uri="{FF2B5EF4-FFF2-40B4-BE49-F238E27FC236}">
                <a16:creationId xmlns:a16="http://schemas.microsoft.com/office/drawing/2014/main" id="{F8A9F610-7342-FF41-1C58-1256DBA9E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95955"/>
              </p:ext>
            </p:extLst>
          </p:nvPr>
        </p:nvGraphicFramePr>
        <p:xfrm>
          <a:off x="6339394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6" name="개체 135">
                        <a:extLst>
                          <a:ext uri="{FF2B5EF4-FFF2-40B4-BE49-F238E27FC236}">
                            <a16:creationId xmlns:a16="http://schemas.microsoft.com/office/drawing/2014/main" id="{054DED13-7D4B-A16E-D7C4-3C725EB67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개체 146">
            <a:extLst>
              <a:ext uri="{FF2B5EF4-FFF2-40B4-BE49-F238E27FC236}">
                <a16:creationId xmlns:a16="http://schemas.microsoft.com/office/drawing/2014/main" id="{F9183849-9F91-25F3-54D3-C4C66450F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64247"/>
              </p:ext>
            </p:extLst>
          </p:nvPr>
        </p:nvGraphicFramePr>
        <p:xfrm>
          <a:off x="305621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E185E237-98B5-6CFE-47ED-BF4CBF864A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21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개체 147">
            <a:extLst>
              <a:ext uri="{FF2B5EF4-FFF2-40B4-BE49-F238E27FC236}">
                <a16:creationId xmlns:a16="http://schemas.microsoft.com/office/drawing/2014/main" id="{6C1E07D2-7DC0-4CC1-804C-0B576719BB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23654"/>
              </p:ext>
            </p:extLst>
          </p:nvPr>
        </p:nvGraphicFramePr>
        <p:xfrm>
          <a:off x="275647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804379B5-3817-EEF2-73D3-864FA07816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47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개체 148">
            <a:extLst>
              <a:ext uri="{FF2B5EF4-FFF2-40B4-BE49-F238E27FC236}">
                <a16:creationId xmlns:a16="http://schemas.microsoft.com/office/drawing/2014/main" id="{35B796B0-4A0C-8705-DBDA-E823C0CC69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44466"/>
              </p:ext>
            </p:extLst>
          </p:nvPr>
        </p:nvGraphicFramePr>
        <p:xfrm>
          <a:off x="244730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D0448B1B-6EDC-86B5-DB08-1718ACAFD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30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개체 149">
            <a:extLst>
              <a:ext uri="{FF2B5EF4-FFF2-40B4-BE49-F238E27FC236}">
                <a16:creationId xmlns:a16="http://schemas.microsoft.com/office/drawing/2014/main" id="{95304140-D206-B71E-66EB-985856CCC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029720"/>
              </p:ext>
            </p:extLst>
          </p:nvPr>
        </p:nvGraphicFramePr>
        <p:xfrm>
          <a:off x="215297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0" name="개체 129">
                        <a:extLst>
                          <a:ext uri="{FF2B5EF4-FFF2-40B4-BE49-F238E27FC236}">
                            <a16:creationId xmlns:a16="http://schemas.microsoft.com/office/drawing/2014/main" id="{38DBB2E0-E43A-301B-8D0E-0DA4A82D4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97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개체 150">
            <a:extLst>
              <a:ext uri="{FF2B5EF4-FFF2-40B4-BE49-F238E27FC236}">
                <a16:creationId xmlns:a16="http://schemas.microsoft.com/office/drawing/2014/main" id="{AA631ECF-A15E-AAFB-01DF-07BEEA9944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360857"/>
              </p:ext>
            </p:extLst>
          </p:nvPr>
        </p:nvGraphicFramePr>
        <p:xfrm>
          <a:off x="1850701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1" name="개체 130">
                        <a:extLst>
                          <a:ext uri="{FF2B5EF4-FFF2-40B4-BE49-F238E27FC236}">
                            <a16:creationId xmlns:a16="http://schemas.microsoft.com/office/drawing/2014/main" id="{10C9B23B-4A55-E50E-2DB6-88A0329BE9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701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" name="개체 151">
            <a:extLst>
              <a:ext uri="{FF2B5EF4-FFF2-40B4-BE49-F238E27FC236}">
                <a16:creationId xmlns:a16="http://schemas.microsoft.com/office/drawing/2014/main" id="{845111F6-59FD-735B-0914-FFC39D69B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32002"/>
              </p:ext>
            </p:extLst>
          </p:nvPr>
        </p:nvGraphicFramePr>
        <p:xfrm>
          <a:off x="154447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90792617-955F-4973-5227-5F264439E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47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개체 152">
            <a:extLst>
              <a:ext uri="{FF2B5EF4-FFF2-40B4-BE49-F238E27FC236}">
                <a16:creationId xmlns:a16="http://schemas.microsoft.com/office/drawing/2014/main" id="{0795D823-2751-780A-4116-A2EBDEBFA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78800"/>
              </p:ext>
            </p:extLst>
          </p:nvPr>
        </p:nvGraphicFramePr>
        <p:xfrm>
          <a:off x="1244740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3" name="개체 132">
                        <a:extLst>
                          <a:ext uri="{FF2B5EF4-FFF2-40B4-BE49-F238E27FC236}">
                            <a16:creationId xmlns:a16="http://schemas.microsoft.com/office/drawing/2014/main" id="{884CA376-DDF1-23F1-1071-1F776F2DF4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740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개체 153">
            <a:extLst>
              <a:ext uri="{FF2B5EF4-FFF2-40B4-BE49-F238E27FC236}">
                <a16:creationId xmlns:a16="http://schemas.microsoft.com/office/drawing/2014/main" id="{56D9C7A5-DDAE-03C6-2149-09B9418CF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908040"/>
              </p:ext>
            </p:extLst>
          </p:nvPr>
        </p:nvGraphicFramePr>
        <p:xfrm>
          <a:off x="93556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4" name="개체 133">
                        <a:extLst>
                          <a:ext uri="{FF2B5EF4-FFF2-40B4-BE49-F238E27FC236}">
                            <a16:creationId xmlns:a16="http://schemas.microsoft.com/office/drawing/2014/main" id="{BCA58139-F2D2-474D-BB39-F103E0E5C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56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개체 154">
            <a:extLst>
              <a:ext uri="{FF2B5EF4-FFF2-40B4-BE49-F238E27FC236}">
                <a16:creationId xmlns:a16="http://schemas.microsoft.com/office/drawing/2014/main" id="{0649C783-7320-F1E3-AAD4-BD492E260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475089"/>
              </p:ext>
            </p:extLst>
          </p:nvPr>
        </p:nvGraphicFramePr>
        <p:xfrm>
          <a:off x="364211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5" name="개체 134">
                        <a:extLst>
                          <a:ext uri="{FF2B5EF4-FFF2-40B4-BE49-F238E27FC236}">
                            <a16:creationId xmlns:a16="http://schemas.microsoft.com/office/drawing/2014/main" id="{2DA02C63-0081-FB7D-6EC7-644A34675E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11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개체 155">
            <a:extLst>
              <a:ext uri="{FF2B5EF4-FFF2-40B4-BE49-F238E27FC236}">
                <a16:creationId xmlns:a16="http://schemas.microsoft.com/office/drawing/2014/main" id="{F4CE654F-32D6-A475-EB1A-E02B0ACBC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561950"/>
              </p:ext>
            </p:extLst>
          </p:nvPr>
        </p:nvGraphicFramePr>
        <p:xfrm>
          <a:off x="3342385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6" name="개체 135">
                        <a:extLst>
                          <a:ext uri="{FF2B5EF4-FFF2-40B4-BE49-F238E27FC236}">
                            <a16:creationId xmlns:a16="http://schemas.microsoft.com/office/drawing/2014/main" id="{054DED13-7D4B-A16E-D7C4-3C725EB67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2385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개체 156">
            <a:extLst>
              <a:ext uri="{FF2B5EF4-FFF2-40B4-BE49-F238E27FC236}">
                <a16:creationId xmlns:a16="http://schemas.microsoft.com/office/drawing/2014/main" id="{6FB0F5B2-5D30-081C-8080-A314A48EE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688306"/>
              </p:ext>
            </p:extLst>
          </p:nvPr>
        </p:nvGraphicFramePr>
        <p:xfrm>
          <a:off x="605322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F668A805-3AA0-EC7A-9052-93DE6151B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개체 157">
            <a:extLst>
              <a:ext uri="{FF2B5EF4-FFF2-40B4-BE49-F238E27FC236}">
                <a16:creationId xmlns:a16="http://schemas.microsoft.com/office/drawing/2014/main" id="{4E08AB77-5F01-099F-A3B2-8735BCDBC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512784"/>
              </p:ext>
            </p:extLst>
          </p:nvPr>
        </p:nvGraphicFramePr>
        <p:xfrm>
          <a:off x="5753488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8" name="개체 107">
                        <a:extLst>
                          <a:ext uri="{FF2B5EF4-FFF2-40B4-BE49-F238E27FC236}">
                            <a16:creationId xmlns:a16="http://schemas.microsoft.com/office/drawing/2014/main" id="{CF66FA8F-81A3-4F2C-8A44-5ACBCFF95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개체 158">
            <a:extLst>
              <a:ext uri="{FF2B5EF4-FFF2-40B4-BE49-F238E27FC236}">
                <a16:creationId xmlns:a16="http://schemas.microsoft.com/office/drawing/2014/main" id="{E25E79F2-8D67-99AD-8760-F1E72E826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57686"/>
              </p:ext>
            </p:extLst>
          </p:nvPr>
        </p:nvGraphicFramePr>
        <p:xfrm>
          <a:off x="544431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9" name="개체 108">
                        <a:extLst>
                          <a:ext uri="{FF2B5EF4-FFF2-40B4-BE49-F238E27FC236}">
                            <a16:creationId xmlns:a16="http://schemas.microsoft.com/office/drawing/2014/main" id="{6F1379E0-FDA9-978C-E96C-9BCF5C6E8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개체 159">
            <a:extLst>
              <a:ext uri="{FF2B5EF4-FFF2-40B4-BE49-F238E27FC236}">
                <a16:creationId xmlns:a16="http://schemas.microsoft.com/office/drawing/2014/main" id="{F2CC8C37-713B-9F61-75CF-363DFACA55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29116"/>
              </p:ext>
            </p:extLst>
          </p:nvPr>
        </p:nvGraphicFramePr>
        <p:xfrm>
          <a:off x="514998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0" name="개체 109">
                        <a:extLst>
                          <a:ext uri="{FF2B5EF4-FFF2-40B4-BE49-F238E27FC236}">
                            <a16:creationId xmlns:a16="http://schemas.microsoft.com/office/drawing/2014/main" id="{F1D4834E-AAF7-2619-AAB0-41C3AC4B0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" name="개체 160">
            <a:extLst>
              <a:ext uri="{FF2B5EF4-FFF2-40B4-BE49-F238E27FC236}">
                <a16:creationId xmlns:a16="http://schemas.microsoft.com/office/drawing/2014/main" id="{07CA4B60-161B-1499-AC69-CD511AA6B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786736"/>
              </p:ext>
            </p:extLst>
          </p:nvPr>
        </p:nvGraphicFramePr>
        <p:xfrm>
          <a:off x="4847710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1" name="개체 110">
                        <a:extLst>
                          <a:ext uri="{FF2B5EF4-FFF2-40B4-BE49-F238E27FC236}">
                            <a16:creationId xmlns:a16="http://schemas.microsoft.com/office/drawing/2014/main" id="{86927035-8935-3E0F-C12C-0B59652664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" name="개체 161">
            <a:extLst>
              <a:ext uri="{FF2B5EF4-FFF2-40B4-BE49-F238E27FC236}">
                <a16:creationId xmlns:a16="http://schemas.microsoft.com/office/drawing/2014/main" id="{6A5D54FC-B828-DD82-3F7B-C76B9D5D5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772889"/>
              </p:ext>
            </p:extLst>
          </p:nvPr>
        </p:nvGraphicFramePr>
        <p:xfrm>
          <a:off x="4541483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2" name="개체 111">
                        <a:extLst>
                          <a:ext uri="{FF2B5EF4-FFF2-40B4-BE49-F238E27FC236}">
                            <a16:creationId xmlns:a16="http://schemas.microsoft.com/office/drawing/2014/main" id="{E3104559-23E1-D1F0-28D9-7671FDCA5B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" name="개체 162">
            <a:extLst>
              <a:ext uri="{FF2B5EF4-FFF2-40B4-BE49-F238E27FC236}">
                <a16:creationId xmlns:a16="http://schemas.microsoft.com/office/drawing/2014/main" id="{66C7023A-2BBB-3BCC-DEE5-546EE7FF0C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838"/>
              </p:ext>
            </p:extLst>
          </p:nvPr>
        </p:nvGraphicFramePr>
        <p:xfrm>
          <a:off x="4241749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3" name="개체 112">
                        <a:extLst>
                          <a:ext uri="{FF2B5EF4-FFF2-40B4-BE49-F238E27FC236}">
                            <a16:creationId xmlns:a16="http://schemas.microsoft.com/office/drawing/2014/main" id="{FE80C6A2-D51D-5C20-BBE9-791CA69E75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" name="개체 163">
            <a:extLst>
              <a:ext uri="{FF2B5EF4-FFF2-40B4-BE49-F238E27FC236}">
                <a16:creationId xmlns:a16="http://schemas.microsoft.com/office/drawing/2014/main" id="{9B754CFE-CAD7-2099-0B8C-D91D8FF66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256728"/>
              </p:ext>
            </p:extLst>
          </p:nvPr>
        </p:nvGraphicFramePr>
        <p:xfrm>
          <a:off x="3932573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4" name="개체 113">
                        <a:extLst>
                          <a:ext uri="{FF2B5EF4-FFF2-40B4-BE49-F238E27FC236}">
                            <a16:creationId xmlns:a16="http://schemas.microsoft.com/office/drawing/2014/main" id="{D96FFDD9-CABB-8E3C-8837-2DAAEB31C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" name="개체 164">
            <a:extLst>
              <a:ext uri="{FF2B5EF4-FFF2-40B4-BE49-F238E27FC236}">
                <a16:creationId xmlns:a16="http://schemas.microsoft.com/office/drawing/2014/main" id="{36FDFEC6-2041-6387-3B8D-EB79A63BA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654475"/>
              </p:ext>
            </p:extLst>
          </p:nvPr>
        </p:nvGraphicFramePr>
        <p:xfrm>
          <a:off x="6639128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C4BB8DFB-0E89-B12C-ACD2-2914B60FD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" name="개체 165">
            <a:extLst>
              <a:ext uri="{FF2B5EF4-FFF2-40B4-BE49-F238E27FC236}">
                <a16:creationId xmlns:a16="http://schemas.microsoft.com/office/drawing/2014/main" id="{A2BEE024-94A5-E2EC-3B82-C629A5904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18099"/>
              </p:ext>
            </p:extLst>
          </p:nvPr>
        </p:nvGraphicFramePr>
        <p:xfrm>
          <a:off x="6339394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6838600C-B52C-99C0-66A4-30AD4CF5E8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개체 166">
            <a:extLst>
              <a:ext uri="{FF2B5EF4-FFF2-40B4-BE49-F238E27FC236}">
                <a16:creationId xmlns:a16="http://schemas.microsoft.com/office/drawing/2014/main" id="{4A2DBB62-A445-76F4-EF00-CD2B33FEC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241951"/>
              </p:ext>
            </p:extLst>
          </p:nvPr>
        </p:nvGraphicFramePr>
        <p:xfrm>
          <a:off x="605322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DC902BBF-EEA4-3875-983A-44A7EBE57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개체 167">
            <a:extLst>
              <a:ext uri="{FF2B5EF4-FFF2-40B4-BE49-F238E27FC236}">
                <a16:creationId xmlns:a16="http://schemas.microsoft.com/office/drawing/2014/main" id="{E7799322-F7C3-8341-AF9E-BEBB8725FB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3826"/>
              </p:ext>
            </p:extLst>
          </p:nvPr>
        </p:nvGraphicFramePr>
        <p:xfrm>
          <a:off x="5753488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7F2AFDB6-25D9-99DD-2893-1BA3774C4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개체 168">
            <a:extLst>
              <a:ext uri="{FF2B5EF4-FFF2-40B4-BE49-F238E27FC236}">
                <a16:creationId xmlns:a16="http://schemas.microsoft.com/office/drawing/2014/main" id="{28017986-8C21-0AFB-546B-828C42500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586296"/>
              </p:ext>
            </p:extLst>
          </p:nvPr>
        </p:nvGraphicFramePr>
        <p:xfrm>
          <a:off x="544431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6" name="개체 85">
                        <a:extLst>
                          <a:ext uri="{FF2B5EF4-FFF2-40B4-BE49-F238E27FC236}">
                            <a16:creationId xmlns:a16="http://schemas.microsoft.com/office/drawing/2014/main" id="{049E07E0-9AE8-00EF-3793-947156F65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개체 169">
            <a:extLst>
              <a:ext uri="{FF2B5EF4-FFF2-40B4-BE49-F238E27FC236}">
                <a16:creationId xmlns:a16="http://schemas.microsoft.com/office/drawing/2014/main" id="{F00F7583-7C1F-29B3-C412-5A78B696CC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833803"/>
              </p:ext>
            </p:extLst>
          </p:nvPr>
        </p:nvGraphicFramePr>
        <p:xfrm>
          <a:off x="514998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7" name="개체 86">
                        <a:extLst>
                          <a:ext uri="{FF2B5EF4-FFF2-40B4-BE49-F238E27FC236}">
                            <a16:creationId xmlns:a16="http://schemas.microsoft.com/office/drawing/2014/main" id="{4C95DCFE-3DA1-D41C-91C1-6AC849142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개체 170">
            <a:extLst>
              <a:ext uri="{FF2B5EF4-FFF2-40B4-BE49-F238E27FC236}">
                <a16:creationId xmlns:a16="http://schemas.microsoft.com/office/drawing/2014/main" id="{1DA65453-528E-1970-CB33-D1E2B30DE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850804"/>
              </p:ext>
            </p:extLst>
          </p:nvPr>
        </p:nvGraphicFramePr>
        <p:xfrm>
          <a:off x="4847710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8" name="개체 87">
                        <a:extLst>
                          <a:ext uri="{FF2B5EF4-FFF2-40B4-BE49-F238E27FC236}">
                            <a16:creationId xmlns:a16="http://schemas.microsoft.com/office/drawing/2014/main" id="{EA90E1D5-E661-E428-8DB2-E6564B347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개체 171">
            <a:extLst>
              <a:ext uri="{FF2B5EF4-FFF2-40B4-BE49-F238E27FC236}">
                <a16:creationId xmlns:a16="http://schemas.microsoft.com/office/drawing/2014/main" id="{F10C5609-6E02-CA2B-944C-43A08C9B98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764441"/>
              </p:ext>
            </p:extLst>
          </p:nvPr>
        </p:nvGraphicFramePr>
        <p:xfrm>
          <a:off x="4541483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9" name="개체 88">
                        <a:extLst>
                          <a:ext uri="{FF2B5EF4-FFF2-40B4-BE49-F238E27FC236}">
                            <a16:creationId xmlns:a16="http://schemas.microsoft.com/office/drawing/2014/main" id="{E25D8988-7785-3190-157D-3D95686D1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개체 173">
            <a:extLst>
              <a:ext uri="{FF2B5EF4-FFF2-40B4-BE49-F238E27FC236}">
                <a16:creationId xmlns:a16="http://schemas.microsoft.com/office/drawing/2014/main" id="{9FB89A9A-2AB0-9366-5E0F-B8147C0A4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787147"/>
              </p:ext>
            </p:extLst>
          </p:nvPr>
        </p:nvGraphicFramePr>
        <p:xfrm>
          <a:off x="4241749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0" name="개체 89">
                        <a:extLst>
                          <a:ext uri="{FF2B5EF4-FFF2-40B4-BE49-F238E27FC236}">
                            <a16:creationId xmlns:a16="http://schemas.microsoft.com/office/drawing/2014/main" id="{7E6245D7-E364-6B31-87A4-94392F28C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" name="개체 174">
            <a:extLst>
              <a:ext uri="{FF2B5EF4-FFF2-40B4-BE49-F238E27FC236}">
                <a16:creationId xmlns:a16="http://schemas.microsoft.com/office/drawing/2014/main" id="{AC0CDBCC-EA73-3D5A-1BBD-8A562BB89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551944"/>
              </p:ext>
            </p:extLst>
          </p:nvPr>
        </p:nvGraphicFramePr>
        <p:xfrm>
          <a:off x="3932573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1" name="개체 90">
                        <a:extLst>
                          <a:ext uri="{FF2B5EF4-FFF2-40B4-BE49-F238E27FC236}">
                            <a16:creationId xmlns:a16="http://schemas.microsoft.com/office/drawing/2014/main" id="{D9267EC7-423C-7B51-52FD-114599A21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" name="개체 175">
            <a:extLst>
              <a:ext uri="{FF2B5EF4-FFF2-40B4-BE49-F238E27FC236}">
                <a16:creationId xmlns:a16="http://schemas.microsoft.com/office/drawing/2014/main" id="{E4D2FDE0-61D8-3855-4AD3-1C3E0F043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737165"/>
              </p:ext>
            </p:extLst>
          </p:nvPr>
        </p:nvGraphicFramePr>
        <p:xfrm>
          <a:off x="6639128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DE545200-D171-BB1B-0B31-9BEFEE7443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개체 176">
            <a:extLst>
              <a:ext uri="{FF2B5EF4-FFF2-40B4-BE49-F238E27FC236}">
                <a16:creationId xmlns:a16="http://schemas.microsoft.com/office/drawing/2014/main" id="{6814BF9F-56C1-D34B-61A8-122B288348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325030"/>
              </p:ext>
            </p:extLst>
          </p:nvPr>
        </p:nvGraphicFramePr>
        <p:xfrm>
          <a:off x="6339394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52666474-32CA-2DFF-6711-EC2392924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타원 104">
            <a:extLst>
              <a:ext uri="{FF2B5EF4-FFF2-40B4-BE49-F238E27FC236}">
                <a16:creationId xmlns:a16="http://schemas.microsoft.com/office/drawing/2014/main" id="{A6D8A788-E74B-3E6A-63D9-0900248383CF}"/>
              </a:ext>
            </a:extLst>
          </p:cNvPr>
          <p:cNvSpPr>
            <a:spLocks noChangeAspect="1"/>
          </p:cNvSpPr>
          <p:nvPr/>
        </p:nvSpPr>
        <p:spPr>
          <a:xfrm>
            <a:off x="885723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1F20E19-FA28-EE7E-A5DA-6C9ED3C13A77}"/>
              </a:ext>
            </a:extLst>
          </p:cNvPr>
          <p:cNvSpPr/>
          <p:nvPr/>
        </p:nvSpPr>
        <p:spPr>
          <a:xfrm>
            <a:off x="165099" y="6333680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 초기화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995944-07F0-81EB-B855-AA7AAD35271D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ED1A17-102C-DD24-1877-C85AA1546158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C130BD3-7AFC-F601-DF8D-15A7F499A400}"/>
              </a:ext>
            </a:extLst>
          </p:cNvPr>
          <p:cNvSpPr>
            <a:spLocks noChangeAspect="1"/>
          </p:cNvSpPr>
          <p:nvPr/>
        </p:nvSpPr>
        <p:spPr>
          <a:xfrm>
            <a:off x="1588987" y="195439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9" name="개체 178">
            <a:extLst>
              <a:ext uri="{FF2B5EF4-FFF2-40B4-BE49-F238E27FC236}">
                <a16:creationId xmlns:a16="http://schemas.microsoft.com/office/drawing/2014/main" id="{55E27C27-A0BD-7B20-DE27-7973CBE1A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24188"/>
              </p:ext>
            </p:extLst>
          </p:nvPr>
        </p:nvGraphicFramePr>
        <p:xfrm>
          <a:off x="6328703" y="195330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45435" imgH="145435" progId="Visio.Drawing.11">
                  <p:embed/>
                </p:oleObj>
              </mc:Choice>
              <mc:Fallback>
                <p:oleObj name="Visio" r:id="rId6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AAA21A8F-7E57-72C7-5089-07A215BFDC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8703" y="195330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개체 179">
            <a:extLst>
              <a:ext uri="{FF2B5EF4-FFF2-40B4-BE49-F238E27FC236}">
                <a16:creationId xmlns:a16="http://schemas.microsoft.com/office/drawing/2014/main" id="{75ED43D0-E210-5EFE-275A-5D90E8C0F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024882"/>
              </p:ext>
            </p:extLst>
          </p:nvPr>
        </p:nvGraphicFramePr>
        <p:xfrm>
          <a:off x="5729019" y="195283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5435" imgH="145435" progId="Visio.Drawing.11">
                  <p:embed/>
                </p:oleObj>
              </mc:Choice>
              <mc:Fallback>
                <p:oleObj name="Visio" r:id="rId8" imgW="145435" imgH="145435" progId="Visio.Drawing.11">
                  <p:embed/>
                  <p:pic>
                    <p:nvPicPr>
                      <p:cNvPr id="227" name="개체 226">
                        <a:extLst>
                          <a:ext uri="{FF2B5EF4-FFF2-40B4-BE49-F238E27FC236}">
                            <a16:creationId xmlns:a16="http://schemas.microsoft.com/office/drawing/2014/main" id="{24585BA7-9EA3-6A25-178D-6EAEF5C2CF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019" y="195283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604961C-DE78-B9D2-7B9F-1508C305ECA8}"/>
              </a:ext>
            </a:extLst>
          </p:cNvPr>
          <p:cNvSpPr/>
          <p:nvPr/>
        </p:nvSpPr>
        <p:spPr>
          <a:xfrm>
            <a:off x="6495727" y="1967157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여자 배정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4F0573C4-DAFB-A0F3-F901-3F584568A84A}"/>
              </a:ext>
            </a:extLst>
          </p:cNvPr>
          <p:cNvSpPr/>
          <p:nvPr/>
        </p:nvSpPr>
        <p:spPr>
          <a:xfrm>
            <a:off x="5890151" y="1967157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남자 배정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BE25686-D7B5-FF50-4B18-AE3459E0DE1B}"/>
              </a:ext>
            </a:extLst>
          </p:cNvPr>
          <p:cNvSpPr/>
          <p:nvPr/>
        </p:nvSpPr>
        <p:spPr>
          <a:xfrm>
            <a:off x="5083128" y="1967157"/>
            <a:ext cx="67326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 숙소 배정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80B47731-D667-0692-A3A4-BD09EEDA6501}"/>
              </a:ext>
            </a:extLst>
          </p:cNvPr>
          <p:cNvSpPr>
            <a:spLocks noChangeAspect="1"/>
          </p:cNvSpPr>
          <p:nvPr/>
        </p:nvSpPr>
        <p:spPr>
          <a:xfrm>
            <a:off x="4896902" y="194959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FBF0C77-233C-7FFC-83C2-2F696F0122F2}"/>
              </a:ext>
            </a:extLst>
          </p:cNvPr>
          <p:cNvSpPr/>
          <p:nvPr/>
        </p:nvSpPr>
        <p:spPr>
          <a:xfrm>
            <a:off x="200213" y="2223246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8E288FA6-CA83-2969-EC90-35899BA4B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760985"/>
              </p:ext>
            </p:extLst>
          </p:nvPr>
        </p:nvGraphicFramePr>
        <p:xfrm>
          <a:off x="4477013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E724446-DAE7-6812-7C55-1E136CE6ECD7}"/>
              </a:ext>
            </a:extLst>
          </p:cNvPr>
          <p:cNvSpPr/>
          <p:nvPr/>
        </p:nvSpPr>
        <p:spPr>
          <a:xfrm>
            <a:off x="4016233" y="2238482"/>
            <a:ext cx="42479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배정불가능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2CB0A58-0198-3397-43E3-918B99E56423}"/>
              </a:ext>
            </a:extLst>
          </p:cNvPr>
          <p:cNvSpPr/>
          <p:nvPr/>
        </p:nvSpPr>
        <p:spPr>
          <a:xfrm>
            <a:off x="1804856" y="2204896"/>
            <a:ext cx="665575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호수 전체 선택</a:t>
            </a:r>
          </a:p>
        </p:txBody>
      </p:sp>
      <p:graphicFrame>
        <p:nvGraphicFramePr>
          <p:cNvPr id="191" name="개체 190">
            <a:extLst>
              <a:ext uri="{FF2B5EF4-FFF2-40B4-BE49-F238E27FC236}">
                <a16:creationId xmlns:a16="http://schemas.microsoft.com/office/drawing/2014/main" id="{8CB46885-6ED8-FD3A-E6CF-B8BF0826F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03350"/>
              </p:ext>
            </p:extLst>
          </p:nvPr>
        </p:nvGraphicFramePr>
        <p:xfrm>
          <a:off x="2505379" y="221630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04" name="개체 203">
                        <a:extLst>
                          <a:ext uri="{FF2B5EF4-FFF2-40B4-BE49-F238E27FC236}">
                            <a16:creationId xmlns:a16="http://schemas.microsoft.com/office/drawing/2014/main" id="{89B4EF4A-FAF2-F307-3B21-BE5EACC150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379" y="221630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3DE02F5-8A33-FB57-F01F-E9986930D260}"/>
              </a:ext>
            </a:extLst>
          </p:cNvPr>
          <p:cNvSpPr/>
          <p:nvPr/>
        </p:nvSpPr>
        <p:spPr>
          <a:xfrm>
            <a:off x="2670717" y="2223246"/>
            <a:ext cx="86722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 시 숙소 예약완료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F2E26E1-2C8F-6690-DFFC-8A17A8F7F8E9}"/>
              </a:ext>
            </a:extLst>
          </p:cNvPr>
          <p:cNvSpPr/>
          <p:nvPr/>
        </p:nvSpPr>
        <p:spPr>
          <a:xfrm>
            <a:off x="662187" y="2223246"/>
            <a:ext cx="111088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id="{6D32095A-09EE-A95C-F43A-98EFB79D1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90253"/>
              </p:ext>
            </p:extLst>
          </p:nvPr>
        </p:nvGraphicFramePr>
        <p:xfrm>
          <a:off x="5549182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6ED9241-EEFF-9848-4445-DF999DEE2ECC}"/>
              </a:ext>
            </a:extLst>
          </p:cNvPr>
          <p:cNvSpPr/>
          <p:nvPr/>
        </p:nvSpPr>
        <p:spPr>
          <a:xfrm>
            <a:off x="5175334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남자배정</a:t>
            </a:r>
          </a:p>
        </p:txBody>
      </p:sp>
      <p:graphicFrame>
        <p:nvGraphicFramePr>
          <p:cNvPr id="196" name="표 195">
            <a:extLst>
              <a:ext uri="{FF2B5EF4-FFF2-40B4-BE49-F238E27FC236}">
                <a16:creationId xmlns:a16="http://schemas.microsoft.com/office/drawing/2014/main" id="{8AFD152E-7B42-430D-6811-6F929962F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98212"/>
              </p:ext>
            </p:extLst>
          </p:nvPr>
        </p:nvGraphicFramePr>
        <p:xfrm>
          <a:off x="4976869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508112D-77C6-3F3F-4E1C-252B647B914C}"/>
              </a:ext>
            </a:extLst>
          </p:cNvPr>
          <p:cNvSpPr/>
          <p:nvPr/>
        </p:nvSpPr>
        <p:spPr>
          <a:xfrm>
            <a:off x="4678299" y="2238482"/>
            <a:ext cx="25487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미배정</a:t>
            </a: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7CD51F0A-9F0A-3611-29E7-02265133C914}"/>
              </a:ext>
            </a:extLst>
          </p:cNvPr>
          <p:cNvSpPr>
            <a:spLocks noChangeAspect="1"/>
          </p:cNvSpPr>
          <p:nvPr/>
        </p:nvSpPr>
        <p:spPr>
          <a:xfrm>
            <a:off x="37002" y="220486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9" name="표 198">
            <a:extLst>
              <a:ext uri="{FF2B5EF4-FFF2-40B4-BE49-F238E27FC236}">
                <a16:creationId xmlns:a16="http://schemas.microsoft.com/office/drawing/2014/main" id="{BD844D99-EFD6-DB90-9BF4-C2E6CB89A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42307"/>
              </p:ext>
            </p:extLst>
          </p:nvPr>
        </p:nvGraphicFramePr>
        <p:xfrm>
          <a:off x="6133197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B9492B8-100F-18B5-D4F3-EA755D61D2C8}"/>
              </a:ext>
            </a:extLst>
          </p:cNvPr>
          <p:cNvSpPr/>
          <p:nvPr/>
        </p:nvSpPr>
        <p:spPr>
          <a:xfrm>
            <a:off x="5759349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</a:t>
            </a:r>
          </a:p>
        </p:txBody>
      </p:sp>
      <p:graphicFrame>
        <p:nvGraphicFramePr>
          <p:cNvPr id="201" name="표 200">
            <a:extLst>
              <a:ext uri="{FF2B5EF4-FFF2-40B4-BE49-F238E27FC236}">
                <a16:creationId xmlns:a16="http://schemas.microsoft.com/office/drawing/2014/main" id="{36E36685-742C-A10D-AE4A-DA0C20FA4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79449"/>
              </p:ext>
            </p:extLst>
          </p:nvPr>
        </p:nvGraphicFramePr>
        <p:xfrm>
          <a:off x="6711399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72B6871-6985-8E76-B0ED-8FD728651C45}"/>
              </a:ext>
            </a:extLst>
          </p:cNvPr>
          <p:cNvSpPr/>
          <p:nvPr/>
        </p:nvSpPr>
        <p:spPr>
          <a:xfrm>
            <a:off x="6337551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배정예약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868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193C2-486F-6999-EED6-0707BC11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4DD44325-A3D6-58C6-3E8B-BABD526B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350838"/>
              </p:ext>
            </p:extLst>
          </p:nvPr>
        </p:nvGraphicFramePr>
        <p:xfrm>
          <a:off x="6969418" y="2574152"/>
          <a:ext cx="2771482" cy="40394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숙소는 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 동 지정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고정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고정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 ~ 20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고정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배정불가능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사용여부에서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또는 다른 연수생에 의해 숙소가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에약완료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상태일 경우 배정불가능으로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미배정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사용여부에서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 숙소 예약이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상태일 경우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배정이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시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에약완료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하기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미배정 숙소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배정완료 및 숙소 예약이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미배정 상태의 숙소를 선택한 후 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해당 숙소가 배정이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배정완료 숙소 대상 선택 해지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할 경우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상태일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미배정 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상태일 경우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알림창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알림창에서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을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예약건이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취소 처리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미배정 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상태일 경우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알림창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표시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알림창에서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배정처리가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배정완료 상태가 유지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알림창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: 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201, 202, 204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가 예약완료 상태 입니다 배정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미배정 처리를 하시겠습니까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?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처리를 완료 하시려면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을 클릭하시고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 하시려면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를 클릭해 주세요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"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762223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F11AC56-FF28-4DD3-43D1-B38CE241D907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CE124F-8F00-329F-C924-D1DACF988B06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(4/8)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58FEFE-347B-2618-AAF4-CD9781C72539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6DFFCE0-4141-A485-6B17-D99A3E183698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6E9004C-1E80-9402-BD10-7F546ECD9827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3B69F7D-C3C6-7CA1-4427-5316A9E0EC0E}"/>
              </a:ext>
            </a:extLst>
          </p:cNvPr>
          <p:cNvSpPr/>
          <p:nvPr/>
        </p:nvSpPr>
        <p:spPr>
          <a:xfrm>
            <a:off x="5283820" y="1447696"/>
            <a:ext cx="157735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C21983-66CA-18DE-DD46-FA012DA4D964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92AF8-36DC-5782-FA8A-4FEFEFBF8569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23ED05-54AF-18BB-6473-BED624579A90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8091E5-37DA-D9EB-AE77-DBA905C7E1B4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33E899-BE95-0D3F-2694-12C607BDDC00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198" name="표 197">
            <a:extLst>
              <a:ext uri="{FF2B5EF4-FFF2-40B4-BE49-F238E27FC236}">
                <a16:creationId xmlns:a16="http://schemas.microsoft.com/office/drawing/2014/main" id="{C557F6A4-7F1E-4035-7195-CEA3594F6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425897"/>
              </p:ext>
            </p:extLst>
          </p:nvPr>
        </p:nvGraphicFramePr>
        <p:xfrm>
          <a:off x="165100" y="2441153"/>
          <a:ext cx="6696088" cy="1512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47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graphicFrame>
        <p:nvGraphicFramePr>
          <p:cNvPr id="200" name="표 199">
            <a:extLst>
              <a:ext uri="{FF2B5EF4-FFF2-40B4-BE49-F238E27FC236}">
                <a16:creationId xmlns:a16="http://schemas.microsoft.com/office/drawing/2014/main" id="{F1BA7700-5F1A-E548-0716-E049567DE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60701"/>
              </p:ext>
            </p:extLst>
          </p:nvPr>
        </p:nvGraphicFramePr>
        <p:xfrm>
          <a:off x="165100" y="4025186"/>
          <a:ext cx="6696088" cy="2196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02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C5C8A93-95A4-64BF-695B-26651D389D6A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DA2C5459-FCCB-08D4-4947-E2D6C0AD7D09}"/>
              </a:ext>
            </a:extLst>
          </p:cNvPr>
          <p:cNvSpPr/>
          <p:nvPr/>
        </p:nvSpPr>
        <p:spPr>
          <a:xfrm>
            <a:off x="5474509" y="6333680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3A4E5A7-D5D4-9C3E-C409-2478E4EC36EC}"/>
              </a:ext>
            </a:extLst>
          </p:cNvPr>
          <p:cNvSpPr>
            <a:spLocks noChangeAspect="1"/>
          </p:cNvSpPr>
          <p:nvPr/>
        </p:nvSpPr>
        <p:spPr>
          <a:xfrm>
            <a:off x="93100" y="237114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5E7F561F-AC8A-B275-B5F1-387CB39D3AF5}"/>
              </a:ext>
            </a:extLst>
          </p:cNvPr>
          <p:cNvSpPr>
            <a:spLocks noChangeAspect="1"/>
          </p:cNvSpPr>
          <p:nvPr/>
        </p:nvSpPr>
        <p:spPr>
          <a:xfrm>
            <a:off x="5300312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6" name="개체 215">
            <a:extLst>
              <a:ext uri="{FF2B5EF4-FFF2-40B4-BE49-F238E27FC236}">
                <a16:creationId xmlns:a16="http://schemas.microsoft.com/office/drawing/2014/main" id="{BB93A47B-0D10-C191-EB8A-3F54CD424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098317"/>
              </p:ext>
            </p:extLst>
          </p:nvPr>
        </p:nvGraphicFramePr>
        <p:xfrm>
          <a:off x="605322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693F9890-D396-8E8F-AC60-694C4E94DD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" name="개체 216">
            <a:extLst>
              <a:ext uri="{FF2B5EF4-FFF2-40B4-BE49-F238E27FC236}">
                <a16:creationId xmlns:a16="http://schemas.microsoft.com/office/drawing/2014/main" id="{C8C419B5-A513-3493-4B35-738C5C02F8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624233"/>
              </p:ext>
            </p:extLst>
          </p:nvPr>
        </p:nvGraphicFramePr>
        <p:xfrm>
          <a:off x="6345005" y="281539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8EA7D2D4-6101-081B-BC0B-BB8D513C7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05" y="281539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" name="개체 217">
            <a:extLst>
              <a:ext uri="{FF2B5EF4-FFF2-40B4-BE49-F238E27FC236}">
                <a16:creationId xmlns:a16="http://schemas.microsoft.com/office/drawing/2014/main" id="{36DA83C3-6BBB-FDED-AFC0-0AAB82BE8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01008"/>
              </p:ext>
            </p:extLst>
          </p:nvPr>
        </p:nvGraphicFramePr>
        <p:xfrm>
          <a:off x="6621550" y="281539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679582E3-8091-C73B-A849-3D78A3E84E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550" y="281539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" name="개체 218">
            <a:extLst>
              <a:ext uri="{FF2B5EF4-FFF2-40B4-BE49-F238E27FC236}">
                <a16:creationId xmlns:a16="http://schemas.microsoft.com/office/drawing/2014/main" id="{C9D053B6-33D6-DB3C-602C-AC4571CFDE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756140"/>
              </p:ext>
            </p:extLst>
          </p:nvPr>
        </p:nvGraphicFramePr>
        <p:xfrm>
          <a:off x="5753488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BA8FD951-29F9-29C8-8705-5284B5E21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" name="개체 219">
            <a:extLst>
              <a:ext uri="{FF2B5EF4-FFF2-40B4-BE49-F238E27FC236}">
                <a16:creationId xmlns:a16="http://schemas.microsoft.com/office/drawing/2014/main" id="{1981101D-F4FD-896E-B086-433BA56A9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319667"/>
              </p:ext>
            </p:extLst>
          </p:nvPr>
        </p:nvGraphicFramePr>
        <p:xfrm>
          <a:off x="544431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6C5E7BA3-D6E5-4658-88D6-118F409CB2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개체 220">
            <a:extLst>
              <a:ext uri="{FF2B5EF4-FFF2-40B4-BE49-F238E27FC236}">
                <a16:creationId xmlns:a16="http://schemas.microsoft.com/office/drawing/2014/main" id="{43409B73-57A8-CE99-1D07-6F510FC0F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30301"/>
              </p:ext>
            </p:extLst>
          </p:nvPr>
        </p:nvGraphicFramePr>
        <p:xfrm>
          <a:off x="514998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58A1DB27-B95F-AB6B-8B6D-34E818C17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개체 221">
            <a:extLst>
              <a:ext uri="{FF2B5EF4-FFF2-40B4-BE49-F238E27FC236}">
                <a16:creationId xmlns:a16="http://schemas.microsoft.com/office/drawing/2014/main" id="{92614D5C-0575-16A5-DEA0-B1E31C121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125690"/>
              </p:ext>
            </p:extLst>
          </p:nvPr>
        </p:nvGraphicFramePr>
        <p:xfrm>
          <a:off x="4847710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4BC4B84A-81E2-ECFE-EA6F-66CC86B7FA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개체 222">
            <a:extLst>
              <a:ext uri="{FF2B5EF4-FFF2-40B4-BE49-F238E27FC236}">
                <a16:creationId xmlns:a16="http://schemas.microsoft.com/office/drawing/2014/main" id="{3C887B4B-7E71-4AD3-E2D8-90FFF229A6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429698"/>
              </p:ext>
            </p:extLst>
          </p:nvPr>
        </p:nvGraphicFramePr>
        <p:xfrm>
          <a:off x="454148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3865EF05-26CE-7E2B-C9B9-1907199DB7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개체 223">
            <a:extLst>
              <a:ext uri="{FF2B5EF4-FFF2-40B4-BE49-F238E27FC236}">
                <a16:creationId xmlns:a16="http://schemas.microsoft.com/office/drawing/2014/main" id="{33A69048-DD3B-4151-C301-B37C6CC461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61088"/>
              </p:ext>
            </p:extLst>
          </p:nvPr>
        </p:nvGraphicFramePr>
        <p:xfrm>
          <a:off x="4241749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39" name="개체 38">
                        <a:extLst>
                          <a:ext uri="{FF2B5EF4-FFF2-40B4-BE49-F238E27FC236}">
                            <a16:creationId xmlns:a16="http://schemas.microsoft.com/office/drawing/2014/main" id="{33DD9CAD-9D3F-F74F-B178-5D8C0AAAC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개체 224">
            <a:extLst>
              <a:ext uri="{FF2B5EF4-FFF2-40B4-BE49-F238E27FC236}">
                <a16:creationId xmlns:a16="http://schemas.microsoft.com/office/drawing/2014/main" id="{F3790ACB-74AE-F706-673D-3933D6BA4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723781"/>
              </p:ext>
            </p:extLst>
          </p:nvPr>
        </p:nvGraphicFramePr>
        <p:xfrm>
          <a:off x="393257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0" name="개체 39">
                        <a:extLst>
                          <a:ext uri="{FF2B5EF4-FFF2-40B4-BE49-F238E27FC236}">
                            <a16:creationId xmlns:a16="http://schemas.microsoft.com/office/drawing/2014/main" id="{530A9A18-95D1-FD06-2F38-4082CEFD9C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" name="개체 225">
            <a:extLst>
              <a:ext uri="{FF2B5EF4-FFF2-40B4-BE49-F238E27FC236}">
                <a16:creationId xmlns:a16="http://schemas.microsoft.com/office/drawing/2014/main" id="{B0D6D200-872C-33E1-E0F9-C0EFFC8C90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357520"/>
              </p:ext>
            </p:extLst>
          </p:nvPr>
        </p:nvGraphicFramePr>
        <p:xfrm>
          <a:off x="363824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1" name="개체 40">
                        <a:extLst>
                          <a:ext uri="{FF2B5EF4-FFF2-40B4-BE49-F238E27FC236}">
                            <a16:creationId xmlns:a16="http://schemas.microsoft.com/office/drawing/2014/main" id="{3D615128-1A30-8205-D240-1EC4C06D5D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" name="개체 226">
            <a:extLst>
              <a:ext uri="{FF2B5EF4-FFF2-40B4-BE49-F238E27FC236}">
                <a16:creationId xmlns:a16="http://schemas.microsoft.com/office/drawing/2014/main" id="{DF34D132-3E81-0385-DE1D-A7F3EA912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174113"/>
              </p:ext>
            </p:extLst>
          </p:nvPr>
        </p:nvGraphicFramePr>
        <p:xfrm>
          <a:off x="3335971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2" name="개체 41">
                        <a:extLst>
                          <a:ext uri="{FF2B5EF4-FFF2-40B4-BE49-F238E27FC236}">
                            <a16:creationId xmlns:a16="http://schemas.microsoft.com/office/drawing/2014/main" id="{121465BC-A820-1878-65E5-21C2A4BF30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개체 227">
            <a:extLst>
              <a:ext uri="{FF2B5EF4-FFF2-40B4-BE49-F238E27FC236}">
                <a16:creationId xmlns:a16="http://schemas.microsoft.com/office/drawing/2014/main" id="{A6225BD8-6980-AB91-9A6A-135996E74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332158"/>
              </p:ext>
            </p:extLst>
          </p:nvPr>
        </p:nvGraphicFramePr>
        <p:xfrm>
          <a:off x="957723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AF94354E-DDE0-92A6-0475-911867D0DD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개체 228">
            <a:extLst>
              <a:ext uri="{FF2B5EF4-FFF2-40B4-BE49-F238E27FC236}">
                <a16:creationId xmlns:a16="http://schemas.microsoft.com/office/drawing/2014/main" id="{ED3F8C08-DADE-C700-216E-4A95F1606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902376"/>
              </p:ext>
            </p:extLst>
          </p:nvPr>
        </p:nvGraphicFramePr>
        <p:xfrm>
          <a:off x="1266072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F0BF9DFF-1AF0-AA28-6963-9D3811B3C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" name="개체 229">
            <a:extLst>
              <a:ext uri="{FF2B5EF4-FFF2-40B4-BE49-F238E27FC236}">
                <a16:creationId xmlns:a16="http://schemas.microsoft.com/office/drawing/2014/main" id="{3C21183F-396F-620E-6FBC-30C408798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931868"/>
              </p:ext>
            </p:extLst>
          </p:nvPr>
        </p:nvGraphicFramePr>
        <p:xfrm>
          <a:off x="1560377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5" name="개체 44">
                        <a:extLst>
                          <a:ext uri="{FF2B5EF4-FFF2-40B4-BE49-F238E27FC236}">
                            <a16:creationId xmlns:a16="http://schemas.microsoft.com/office/drawing/2014/main" id="{546B3AED-FDA2-AAFC-7F53-DF5C11718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" name="개체 230">
            <a:extLst>
              <a:ext uri="{FF2B5EF4-FFF2-40B4-BE49-F238E27FC236}">
                <a16:creationId xmlns:a16="http://schemas.microsoft.com/office/drawing/2014/main" id="{1618D921-3AAD-59AF-B5C3-A4C2274BD2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8207"/>
              </p:ext>
            </p:extLst>
          </p:nvPr>
        </p:nvGraphicFramePr>
        <p:xfrm>
          <a:off x="1868726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6" name="개체 45">
                        <a:extLst>
                          <a:ext uri="{FF2B5EF4-FFF2-40B4-BE49-F238E27FC236}">
                            <a16:creationId xmlns:a16="http://schemas.microsoft.com/office/drawing/2014/main" id="{53630292-AA4D-E3CE-46A9-084B18D6AB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" name="개체 231">
            <a:extLst>
              <a:ext uri="{FF2B5EF4-FFF2-40B4-BE49-F238E27FC236}">
                <a16:creationId xmlns:a16="http://schemas.microsoft.com/office/drawing/2014/main" id="{9D2C39D7-9014-09D7-CD83-4A74DC4EE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17111"/>
              </p:ext>
            </p:extLst>
          </p:nvPr>
        </p:nvGraphicFramePr>
        <p:xfrm>
          <a:off x="2145967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7" name="개체 46">
                        <a:extLst>
                          <a:ext uri="{FF2B5EF4-FFF2-40B4-BE49-F238E27FC236}">
                            <a16:creationId xmlns:a16="http://schemas.microsoft.com/office/drawing/2014/main" id="{1676D59D-89BF-EBD1-F2D5-CB6E6A5AB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" name="개체 232">
            <a:extLst>
              <a:ext uri="{FF2B5EF4-FFF2-40B4-BE49-F238E27FC236}">
                <a16:creationId xmlns:a16="http://schemas.microsoft.com/office/drawing/2014/main" id="{C13676FE-95DF-5EA4-4ADC-62BBFC235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242171"/>
              </p:ext>
            </p:extLst>
          </p:nvPr>
        </p:nvGraphicFramePr>
        <p:xfrm>
          <a:off x="2454316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8" name="개체 47">
                        <a:extLst>
                          <a:ext uri="{FF2B5EF4-FFF2-40B4-BE49-F238E27FC236}">
                            <a16:creationId xmlns:a16="http://schemas.microsoft.com/office/drawing/2014/main" id="{10D34EF8-6DF5-64DA-30D6-4F7FC1C005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개체 233">
            <a:extLst>
              <a:ext uri="{FF2B5EF4-FFF2-40B4-BE49-F238E27FC236}">
                <a16:creationId xmlns:a16="http://schemas.microsoft.com/office/drawing/2014/main" id="{DCCDD529-4BC9-6AE0-0B0B-7A656B6F4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808241"/>
              </p:ext>
            </p:extLst>
          </p:nvPr>
        </p:nvGraphicFramePr>
        <p:xfrm>
          <a:off x="2748621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980D039D-A9EF-974A-D907-D024655CF4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개체 234">
            <a:extLst>
              <a:ext uri="{FF2B5EF4-FFF2-40B4-BE49-F238E27FC236}">
                <a16:creationId xmlns:a16="http://schemas.microsoft.com/office/drawing/2014/main" id="{483441F9-163A-36ED-9E7B-70AD4878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708833"/>
              </p:ext>
            </p:extLst>
          </p:nvPr>
        </p:nvGraphicFramePr>
        <p:xfrm>
          <a:off x="3056970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0" name="개체 49">
                        <a:extLst>
                          <a:ext uri="{FF2B5EF4-FFF2-40B4-BE49-F238E27FC236}">
                            <a16:creationId xmlns:a16="http://schemas.microsoft.com/office/drawing/2014/main" id="{CDBBD4F7-89C2-74E1-E84A-A34168B7F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개체 235">
            <a:extLst>
              <a:ext uri="{FF2B5EF4-FFF2-40B4-BE49-F238E27FC236}">
                <a16:creationId xmlns:a16="http://schemas.microsoft.com/office/drawing/2014/main" id="{5F5FD24B-ED3B-DCB6-6690-247121F3B8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92888"/>
              </p:ext>
            </p:extLst>
          </p:nvPr>
        </p:nvGraphicFramePr>
        <p:xfrm>
          <a:off x="957723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569D1072-0137-8C12-0E88-8A27E3B67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개체 236">
            <a:extLst>
              <a:ext uri="{FF2B5EF4-FFF2-40B4-BE49-F238E27FC236}">
                <a16:creationId xmlns:a16="http://schemas.microsoft.com/office/drawing/2014/main" id="{825AFCC3-0725-E20B-1C80-72CF79CB0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99954"/>
              </p:ext>
            </p:extLst>
          </p:nvPr>
        </p:nvGraphicFramePr>
        <p:xfrm>
          <a:off x="1266072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EB913160-CF92-44F5-CE25-BBF273B729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개체 237">
            <a:extLst>
              <a:ext uri="{FF2B5EF4-FFF2-40B4-BE49-F238E27FC236}">
                <a16:creationId xmlns:a16="http://schemas.microsoft.com/office/drawing/2014/main" id="{D3D8F458-45B3-C918-BA17-52448C4BE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235094"/>
              </p:ext>
            </p:extLst>
          </p:nvPr>
        </p:nvGraphicFramePr>
        <p:xfrm>
          <a:off x="1560377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75C75D62-8BA7-42EB-218A-2DD938F75B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개체 238">
            <a:extLst>
              <a:ext uri="{FF2B5EF4-FFF2-40B4-BE49-F238E27FC236}">
                <a16:creationId xmlns:a16="http://schemas.microsoft.com/office/drawing/2014/main" id="{5DDFD3AC-ABE2-D9EF-572A-9CBB8101C7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101002"/>
              </p:ext>
            </p:extLst>
          </p:nvPr>
        </p:nvGraphicFramePr>
        <p:xfrm>
          <a:off x="1868726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19B5C9D6-2572-3A26-0EDB-5753C87FB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개체 239">
            <a:extLst>
              <a:ext uri="{FF2B5EF4-FFF2-40B4-BE49-F238E27FC236}">
                <a16:creationId xmlns:a16="http://schemas.microsoft.com/office/drawing/2014/main" id="{6919469F-A88A-7972-3423-5C4A8111D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467266"/>
              </p:ext>
            </p:extLst>
          </p:nvPr>
        </p:nvGraphicFramePr>
        <p:xfrm>
          <a:off x="2145967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5" name="개체 54">
                        <a:extLst>
                          <a:ext uri="{FF2B5EF4-FFF2-40B4-BE49-F238E27FC236}">
                            <a16:creationId xmlns:a16="http://schemas.microsoft.com/office/drawing/2014/main" id="{C771B7E1-CAFE-693A-3F61-4D4E98321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개체 240">
            <a:extLst>
              <a:ext uri="{FF2B5EF4-FFF2-40B4-BE49-F238E27FC236}">
                <a16:creationId xmlns:a16="http://schemas.microsoft.com/office/drawing/2014/main" id="{2775F974-44A9-3616-6517-3F7A6F000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970884"/>
              </p:ext>
            </p:extLst>
          </p:nvPr>
        </p:nvGraphicFramePr>
        <p:xfrm>
          <a:off x="2454316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C29626BC-E9B3-5839-1802-0D42C49009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" name="개체 241">
            <a:extLst>
              <a:ext uri="{FF2B5EF4-FFF2-40B4-BE49-F238E27FC236}">
                <a16:creationId xmlns:a16="http://schemas.microsoft.com/office/drawing/2014/main" id="{1A3DEECE-3FB8-E518-FCA9-73E1FC9B4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82754"/>
              </p:ext>
            </p:extLst>
          </p:nvPr>
        </p:nvGraphicFramePr>
        <p:xfrm>
          <a:off x="2748621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7" name="개체 56">
                        <a:extLst>
                          <a:ext uri="{FF2B5EF4-FFF2-40B4-BE49-F238E27FC236}">
                            <a16:creationId xmlns:a16="http://schemas.microsoft.com/office/drawing/2014/main" id="{198804DE-01F3-4266-B319-ACE13782A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" name="개체 242">
            <a:extLst>
              <a:ext uri="{FF2B5EF4-FFF2-40B4-BE49-F238E27FC236}">
                <a16:creationId xmlns:a16="http://schemas.microsoft.com/office/drawing/2014/main" id="{2C5E774A-FA10-0268-36D5-E2863FFA1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978106"/>
              </p:ext>
            </p:extLst>
          </p:nvPr>
        </p:nvGraphicFramePr>
        <p:xfrm>
          <a:off x="3056970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8" name="개체 57">
                        <a:extLst>
                          <a:ext uri="{FF2B5EF4-FFF2-40B4-BE49-F238E27FC236}">
                            <a16:creationId xmlns:a16="http://schemas.microsoft.com/office/drawing/2014/main" id="{10FEDF17-8B2F-0C29-90B1-151608AB34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개체 243">
            <a:extLst>
              <a:ext uri="{FF2B5EF4-FFF2-40B4-BE49-F238E27FC236}">
                <a16:creationId xmlns:a16="http://schemas.microsoft.com/office/drawing/2014/main" id="{AC713FCC-039B-B48A-9CDD-8E75CC763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90268"/>
              </p:ext>
            </p:extLst>
          </p:nvPr>
        </p:nvGraphicFramePr>
        <p:xfrm>
          <a:off x="3353748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59" name="개체 58">
                        <a:extLst>
                          <a:ext uri="{FF2B5EF4-FFF2-40B4-BE49-F238E27FC236}">
                            <a16:creationId xmlns:a16="http://schemas.microsoft.com/office/drawing/2014/main" id="{5BF254FF-71E3-2B5E-98F5-3495E3E90B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48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" name="개체 244">
            <a:extLst>
              <a:ext uri="{FF2B5EF4-FFF2-40B4-BE49-F238E27FC236}">
                <a16:creationId xmlns:a16="http://schemas.microsoft.com/office/drawing/2014/main" id="{925A0CE5-D41E-A58C-27B2-6CD8E3ED1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081269"/>
              </p:ext>
            </p:extLst>
          </p:nvPr>
        </p:nvGraphicFramePr>
        <p:xfrm>
          <a:off x="3646195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0" name="개체 59">
                        <a:extLst>
                          <a:ext uri="{FF2B5EF4-FFF2-40B4-BE49-F238E27FC236}">
                            <a16:creationId xmlns:a16="http://schemas.microsoft.com/office/drawing/2014/main" id="{700D4B4A-41FD-7AF5-B8C6-BACC280EE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195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개체 245">
            <a:extLst>
              <a:ext uri="{FF2B5EF4-FFF2-40B4-BE49-F238E27FC236}">
                <a16:creationId xmlns:a16="http://schemas.microsoft.com/office/drawing/2014/main" id="{D1CD3595-D4AE-FCA6-2288-90916FE03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29375"/>
              </p:ext>
            </p:extLst>
          </p:nvPr>
        </p:nvGraphicFramePr>
        <p:xfrm>
          <a:off x="95772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1" name="개체 60">
                        <a:extLst>
                          <a:ext uri="{FF2B5EF4-FFF2-40B4-BE49-F238E27FC236}">
                            <a16:creationId xmlns:a16="http://schemas.microsoft.com/office/drawing/2014/main" id="{58E84261-0842-374F-2699-5C916AE371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" name="개체 246">
            <a:extLst>
              <a:ext uri="{FF2B5EF4-FFF2-40B4-BE49-F238E27FC236}">
                <a16:creationId xmlns:a16="http://schemas.microsoft.com/office/drawing/2014/main" id="{3DD017D5-34B3-3F17-900E-AAF34F5BC5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652884"/>
              </p:ext>
            </p:extLst>
          </p:nvPr>
        </p:nvGraphicFramePr>
        <p:xfrm>
          <a:off x="126607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2" name="개체 61">
                        <a:extLst>
                          <a:ext uri="{FF2B5EF4-FFF2-40B4-BE49-F238E27FC236}">
                            <a16:creationId xmlns:a16="http://schemas.microsoft.com/office/drawing/2014/main" id="{D94589D0-640B-BA7F-B046-0E9BBF1DF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개체 247">
            <a:extLst>
              <a:ext uri="{FF2B5EF4-FFF2-40B4-BE49-F238E27FC236}">
                <a16:creationId xmlns:a16="http://schemas.microsoft.com/office/drawing/2014/main" id="{D2DB4D76-39C6-8C4D-0DCF-E2313608A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041629"/>
              </p:ext>
            </p:extLst>
          </p:nvPr>
        </p:nvGraphicFramePr>
        <p:xfrm>
          <a:off x="156037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4961D3A6-412C-0AF9-0F83-2ADD688830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개체 248">
            <a:extLst>
              <a:ext uri="{FF2B5EF4-FFF2-40B4-BE49-F238E27FC236}">
                <a16:creationId xmlns:a16="http://schemas.microsoft.com/office/drawing/2014/main" id="{E1A27223-9334-41A7-F56B-A186D09BD9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599264"/>
              </p:ext>
            </p:extLst>
          </p:nvPr>
        </p:nvGraphicFramePr>
        <p:xfrm>
          <a:off x="186872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A338E8C0-2467-789E-4E85-EF5CB46D4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개체 249">
            <a:extLst>
              <a:ext uri="{FF2B5EF4-FFF2-40B4-BE49-F238E27FC236}">
                <a16:creationId xmlns:a16="http://schemas.microsoft.com/office/drawing/2014/main" id="{A19FF753-CF4A-4C53-11BF-65E3489F1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38205"/>
              </p:ext>
            </p:extLst>
          </p:nvPr>
        </p:nvGraphicFramePr>
        <p:xfrm>
          <a:off x="214596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F83F818C-B782-22FB-E093-32C5F82D7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개체 250">
            <a:extLst>
              <a:ext uri="{FF2B5EF4-FFF2-40B4-BE49-F238E27FC236}">
                <a16:creationId xmlns:a16="http://schemas.microsoft.com/office/drawing/2014/main" id="{36B99E70-0C19-90D7-9A2E-121D01604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718769"/>
              </p:ext>
            </p:extLst>
          </p:nvPr>
        </p:nvGraphicFramePr>
        <p:xfrm>
          <a:off x="245431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DD64E744-3CCA-0DCE-70B3-C791C39C20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" name="개체 251">
            <a:extLst>
              <a:ext uri="{FF2B5EF4-FFF2-40B4-BE49-F238E27FC236}">
                <a16:creationId xmlns:a16="http://schemas.microsoft.com/office/drawing/2014/main" id="{BDA9B1EB-EEB4-9482-922C-EAA0A230C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16194"/>
              </p:ext>
            </p:extLst>
          </p:nvPr>
        </p:nvGraphicFramePr>
        <p:xfrm>
          <a:off x="2748621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5312CDDA-A385-61A1-FC9F-DBF7EA92C9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개체 252">
            <a:extLst>
              <a:ext uri="{FF2B5EF4-FFF2-40B4-BE49-F238E27FC236}">
                <a16:creationId xmlns:a16="http://schemas.microsoft.com/office/drawing/2014/main" id="{62B95B04-D940-B3FD-780D-630776C50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94945"/>
              </p:ext>
            </p:extLst>
          </p:nvPr>
        </p:nvGraphicFramePr>
        <p:xfrm>
          <a:off x="3056970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EF608FB6-97E4-AB2E-F74A-83C18844C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" name="개체 253">
            <a:extLst>
              <a:ext uri="{FF2B5EF4-FFF2-40B4-BE49-F238E27FC236}">
                <a16:creationId xmlns:a16="http://schemas.microsoft.com/office/drawing/2014/main" id="{D83E4F57-E92E-C7E1-B565-B7E224400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931514"/>
              </p:ext>
            </p:extLst>
          </p:nvPr>
        </p:nvGraphicFramePr>
        <p:xfrm>
          <a:off x="3353748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1435D81-A564-CDA2-407F-C0004C9A0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48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개체 254">
            <a:extLst>
              <a:ext uri="{FF2B5EF4-FFF2-40B4-BE49-F238E27FC236}">
                <a16:creationId xmlns:a16="http://schemas.microsoft.com/office/drawing/2014/main" id="{A60B3F0C-ABDE-B38B-FC6E-CAAFB2D11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44059"/>
              </p:ext>
            </p:extLst>
          </p:nvPr>
        </p:nvGraphicFramePr>
        <p:xfrm>
          <a:off x="3646195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E3F1DD11-37CB-1A3B-033E-1CA35A1EB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195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개체 255">
            <a:extLst>
              <a:ext uri="{FF2B5EF4-FFF2-40B4-BE49-F238E27FC236}">
                <a16:creationId xmlns:a16="http://schemas.microsoft.com/office/drawing/2014/main" id="{0269FA74-092F-4BD8-E2E9-71AD43E947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327581"/>
              </p:ext>
            </p:extLst>
          </p:nvPr>
        </p:nvGraphicFramePr>
        <p:xfrm>
          <a:off x="3949729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9FC9E4E5-3F0D-6986-62A6-C9A3FDA25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29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개체 256">
            <a:extLst>
              <a:ext uri="{FF2B5EF4-FFF2-40B4-BE49-F238E27FC236}">
                <a16:creationId xmlns:a16="http://schemas.microsoft.com/office/drawing/2014/main" id="{ABBAC4F0-80C4-9F91-75A3-1693D75E8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066395"/>
              </p:ext>
            </p:extLst>
          </p:nvPr>
        </p:nvGraphicFramePr>
        <p:xfrm>
          <a:off x="4258078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CA907764-26D2-008A-79FB-EE3F9A6121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8078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" name="개체 257">
            <a:extLst>
              <a:ext uri="{FF2B5EF4-FFF2-40B4-BE49-F238E27FC236}">
                <a16:creationId xmlns:a16="http://schemas.microsoft.com/office/drawing/2014/main" id="{2B2711BC-8610-99CC-1135-8C244940E5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86728"/>
              </p:ext>
            </p:extLst>
          </p:nvPr>
        </p:nvGraphicFramePr>
        <p:xfrm>
          <a:off x="455238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3" name="개체 72">
                        <a:extLst>
                          <a:ext uri="{FF2B5EF4-FFF2-40B4-BE49-F238E27FC236}">
                            <a16:creationId xmlns:a16="http://schemas.microsoft.com/office/drawing/2014/main" id="{BCF48084-636D-FE7D-2AFA-A1FB643942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38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" name="개체 258">
            <a:extLst>
              <a:ext uri="{FF2B5EF4-FFF2-40B4-BE49-F238E27FC236}">
                <a16:creationId xmlns:a16="http://schemas.microsoft.com/office/drawing/2014/main" id="{1DF3FF43-388B-A32A-315C-39FD96565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318472"/>
              </p:ext>
            </p:extLst>
          </p:nvPr>
        </p:nvGraphicFramePr>
        <p:xfrm>
          <a:off x="486073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37A739C6-67C2-2EC1-8887-3CABE13876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73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개체 259">
            <a:extLst>
              <a:ext uri="{FF2B5EF4-FFF2-40B4-BE49-F238E27FC236}">
                <a16:creationId xmlns:a16="http://schemas.microsoft.com/office/drawing/2014/main" id="{D2D43252-76DF-B094-237A-1F9F4A3CD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31613"/>
              </p:ext>
            </p:extLst>
          </p:nvPr>
        </p:nvGraphicFramePr>
        <p:xfrm>
          <a:off x="513797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6" name="개체 75">
                        <a:extLst>
                          <a:ext uri="{FF2B5EF4-FFF2-40B4-BE49-F238E27FC236}">
                            <a16:creationId xmlns:a16="http://schemas.microsoft.com/office/drawing/2014/main" id="{AF66F7E6-DB65-A4F4-90A1-677FDE8532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97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" name="개체 260">
            <a:extLst>
              <a:ext uri="{FF2B5EF4-FFF2-40B4-BE49-F238E27FC236}">
                <a16:creationId xmlns:a16="http://schemas.microsoft.com/office/drawing/2014/main" id="{EA150F37-7A84-00BC-AD48-F1F2D8DE6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58380"/>
              </p:ext>
            </p:extLst>
          </p:nvPr>
        </p:nvGraphicFramePr>
        <p:xfrm>
          <a:off x="544632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7" name="개체 76">
                        <a:extLst>
                          <a:ext uri="{FF2B5EF4-FFF2-40B4-BE49-F238E27FC236}">
                            <a16:creationId xmlns:a16="http://schemas.microsoft.com/office/drawing/2014/main" id="{DBC599E4-C5DE-3616-A4C1-04FE0B0331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632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개체 261">
            <a:extLst>
              <a:ext uri="{FF2B5EF4-FFF2-40B4-BE49-F238E27FC236}">
                <a16:creationId xmlns:a16="http://schemas.microsoft.com/office/drawing/2014/main" id="{2AA93DB3-9654-B831-E158-AEA1957B7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46787"/>
              </p:ext>
            </p:extLst>
          </p:nvPr>
        </p:nvGraphicFramePr>
        <p:xfrm>
          <a:off x="574062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79" name="개체 78">
                        <a:extLst>
                          <a:ext uri="{FF2B5EF4-FFF2-40B4-BE49-F238E27FC236}">
                            <a16:creationId xmlns:a16="http://schemas.microsoft.com/office/drawing/2014/main" id="{1D8895B4-B794-D9B1-398E-C39F9E8485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62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" name="개체 262">
            <a:extLst>
              <a:ext uri="{FF2B5EF4-FFF2-40B4-BE49-F238E27FC236}">
                <a16:creationId xmlns:a16="http://schemas.microsoft.com/office/drawing/2014/main" id="{9C0F68DB-DF30-AF47-5308-C9441633E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06061"/>
              </p:ext>
            </p:extLst>
          </p:nvPr>
        </p:nvGraphicFramePr>
        <p:xfrm>
          <a:off x="604897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626A5BF2-78F1-C757-108A-7629198FC1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97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" name="개체 263">
            <a:extLst>
              <a:ext uri="{FF2B5EF4-FFF2-40B4-BE49-F238E27FC236}">
                <a16:creationId xmlns:a16="http://schemas.microsoft.com/office/drawing/2014/main" id="{D68F1CA9-C5D3-6C77-A8A0-578D30D0F7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440588"/>
              </p:ext>
            </p:extLst>
          </p:nvPr>
        </p:nvGraphicFramePr>
        <p:xfrm>
          <a:off x="6345754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1" name="개체 80">
                        <a:extLst>
                          <a:ext uri="{FF2B5EF4-FFF2-40B4-BE49-F238E27FC236}">
                            <a16:creationId xmlns:a16="http://schemas.microsoft.com/office/drawing/2014/main" id="{A4AFDDC1-9A60-F736-4895-C23F0BE0B8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754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" name="개체 264">
            <a:extLst>
              <a:ext uri="{FF2B5EF4-FFF2-40B4-BE49-F238E27FC236}">
                <a16:creationId xmlns:a16="http://schemas.microsoft.com/office/drawing/2014/main" id="{EAAFD929-A759-0550-08A0-96D15A7F8B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3577"/>
              </p:ext>
            </p:extLst>
          </p:nvPr>
        </p:nvGraphicFramePr>
        <p:xfrm>
          <a:off x="6638201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3" name="개체 82">
                        <a:extLst>
                          <a:ext uri="{FF2B5EF4-FFF2-40B4-BE49-F238E27FC236}">
                            <a16:creationId xmlns:a16="http://schemas.microsoft.com/office/drawing/2014/main" id="{706B3997-B705-4C00-5893-E456C65254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201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" name="개체 265">
            <a:extLst>
              <a:ext uri="{FF2B5EF4-FFF2-40B4-BE49-F238E27FC236}">
                <a16:creationId xmlns:a16="http://schemas.microsoft.com/office/drawing/2014/main" id="{81430593-2D5E-2139-6CDC-975012262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750874"/>
              </p:ext>
            </p:extLst>
          </p:nvPr>
        </p:nvGraphicFramePr>
        <p:xfrm>
          <a:off x="605322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DC902BBF-EEA4-3875-983A-44A7EBE57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" name="개체 266">
            <a:extLst>
              <a:ext uri="{FF2B5EF4-FFF2-40B4-BE49-F238E27FC236}">
                <a16:creationId xmlns:a16="http://schemas.microsoft.com/office/drawing/2014/main" id="{BCC8389E-D246-D02B-593C-58B3B032E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566436"/>
              </p:ext>
            </p:extLst>
          </p:nvPr>
        </p:nvGraphicFramePr>
        <p:xfrm>
          <a:off x="575348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7F2AFDB6-25D9-99DD-2893-1BA3774C4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개체 267">
            <a:extLst>
              <a:ext uri="{FF2B5EF4-FFF2-40B4-BE49-F238E27FC236}">
                <a16:creationId xmlns:a16="http://schemas.microsoft.com/office/drawing/2014/main" id="{8C4006F7-63D1-029B-209B-D72AD6AB8A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255888"/>
              </p:ext>
            </p:extLst>
          </p:nvPr>
        </p:nvGraphicFramePr>
        <p:xfrm>
          <a:off x="544431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6" name="개체 85">
                        <a:extLst>
                          <a:ext uri="{FF2B5EF4-FFF2-40B4-BE49-F238E27FC236}">
                            <a16:creationId xmlns:a16="http://schemas.microsoft.com/office/drawing/2014/main" id="{049E07E0-9AE8-00EF-3793-947156F65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개체 268">
            <a:extLst>
              <a:ext uri="{FF2B5EF4-FFF2-40B4-BE49-F238E27FC236}">
                <a16:creationId xmlns:a16="http://schemas.microsoft.com/office/drawing/2014/main" id="{DE3AE88C-00FA-CD5E-0EE3-8F6BB39CB9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052967"/>
              </p:ext>
            </p:extLst>
          </p:nvPr>
        </p:nvGraphicFramePr>
        <p:xfrm>
          <a:off x="514998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7" name="개체 86">
                        <a:extLst>
                          <a:ext uri="{FF2B5EF4-FFF2-40B4-BE49-F238E27FC236}">
                            <a16:creationId xmlns:a16="http://schemas.microsoft.com/office/drawing/2014/main" id="{4C95DCFE-3DA1-D41C-91C1-6AC849142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개체 269">
            <a:extLst>
              <a:ext uri="{FF2B5EF4-FFF2-40B4-BE49-F238E27FC236}">
                <a16:creationId xmlns:a16="http://schemas.microsoft.com/office/drawing/2014/main" id="{F1571DC0-CE9C-246D-01BD-5DE1CD7B78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058028"/>
              </p:ext>
            </p:extLst>
          </p:nvPr>
        </p:nvGraphicFramePr>
        <p:xfrm>
          <a:off x="4847710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8" name="개체 87">
                        <a:extLst>
                          <a:ext uri="{FF2B5EF4-FFF2-40B4-BE49-F238E27FC236}">
                            <a16:creationId xmlns:a16="http://schemas.microsoft.com/office/drawing/2014/main" id="{EA90E1D5-E661-E428-8DB2-E6564B347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개체 270">
            <a:extLst>
              <a:ext uri="{FF2B5EF4-FFF2-40B4-BE49-F238E27FC236}">
                <a16:creationId xmlns:a16="http://schemas.microsoft.com/office/drawing/2014/main" id="{F0E56B9D-1FFB-E2D8-75F1-AE4EDF53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924387"/>
              </p:ext>
            </p:extLst>
          </p:nvPr>
        </p:nvGraphicFramePr>
        <p:xfrm>
          <a:off x="454148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9" name="개체 88">
                        <a:extLst>
                          <a:ext uri="{FF2B5EF4-FFF2-40B4-BE49-F238E27FC236}">
                            <a16:creationId xmlns:a16="http://schemas.microsoft.com/office/drawing/2014/main" id="{E25D8988-7785-3190-157D-3D95686D1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개체 271">
            <a:extLst>
              <a:ext uri="{FF2B5EF4-FFF2-40B4-BE49-F238E27FC236}">
                <a16:creationId xmlns:a16="http://schemas.microsoft.com/office/drawing/2014/main" id="{63D9B7E8-1220-D9A9-682C-B03C1920A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80879"/>
              </p:ext>
            </p:extLst>
          </p:nvPr>
        </p:nvGraphicFramePr>
        <p:xfrm>
          <a:off x="4241749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0" name="개체 89">
                        <a:extLst>
                          <a:ext uri="{FF2B5EF4-FFF2-40B4-BE49-F238E27FC236}">
                            <a16:creationId xmlns:a16="http://schemas.microsoft.com/office/drawing/2014/main" id="{7E6245D7-E364-6B31-87A4-94392F28C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" name="개체 272">
            <a:extLst>
              <a:ext uri="{FF2B5EF4-FFF2-40B4-BE49-F238E27FC236}">
                <a16:creationId xmlns:a16="http://schemas.microsoft.com/office/drawing/2014/main" id="{334C37CC-82A1-FDBC-8BC3-D8AF6F186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233156"/>
              </p:ext>
            </p:extLst>
          </p:nvPr>
        </p:nvGraphicFramePr>
        <p:xfrm>
          <a:off x="393257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1" name="개체 90">
                        <a:extLst>
                          <a:ext uri="{FF2B5EF4-FFF2-40B4-BE49-F238E27FC236}">
                            <a16:creationId xmlns:a16="http://schemas.microsoft.com/office/drawing/2014/main" id="{D9267EC7-423C-7B51-52FD-114599A21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" name="개체 273">
            <a:extLst>
              <a:ext uri="{FF2B5EF4-FFF2-40B4-BE49-F238E27FC236}">
                <a16:creationId xmlns:a16="http://schemas.microsoft.com/office/drawing/2014/main" id="{5237CCAA-AE5B-0D99-4382-C4922AFC0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206613"/>
              </p:ext>
            </p:extLst>
          </p:nvPr>
        </p:nvGraphicFramePr>
        <p:xfrm>
          <a:off x="363824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7EA9D2D7-B4CD-3DBF-5652-C5A74BB394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" name="개체 274">
            <a:extLst>
              <a:ext uri="{FF2B5EF4-FFF2-40B4-BE49-F238E27FC236}">
                <a16:creationId xmlns:a16="http://schemas.microsoft.com/office/drawing/2014/main" id="{8C732515-E97A-AE28-C5AE-A85677960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53881"/>
              </p:ext>
            </p:extLst>
          </p:nvPr>
        </p:nvGraphicFramePr>
        <p:xfrm>
          <a:off x="3335971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3" name="개체 92">
                        <a:extLst>
                          <a:ext uri="{FF2B5EF4-FFF2-40B4-BE49-F238E27FC236}">
                            <a16:creationId xmlns:a16="http://schemas.microsoft.com/office/drawing/2014/main" id="{DF11972B-1CF0-64B7-65EB-552F38696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개체 275">
            <a:extLst>
              <a:ext uri="{FF2B5EF4-FFF2-40B4-BE49-F238E27FC236}">
                <a16:creationId xmlns:a16="http://schemas.microsoft.com/office/drawing/2014/main" id="{F8E8D6D4-4C06-ED25-DF51-81858CD877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827598"/>
              </p:ext>
            </p:extLst>
          </p:nvPr>
        </p:nvGraphicFramePr>
        <p:xfrm>
          <a:off x="663912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DE545200-D171-BB1B-0B31-9BEFEE7443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" name="개체 276">
            <a:extLst>
              <a:ext uri="{FF2B5EF4-FFF2-40B4-BE49-F238E27FC236}">
                <a16:creationId xmlns:a16="http://schemas.microsoft.com/office/drawing/2014/main" id="{EC38B316-9E74-A5B7-0839-F312CA460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163260"/>
              </p:ext>
            </p:extLst>
          </p:nvPr>
        </p:nvGraphicFramePr>
        <p:xfrm>
          <a:off x="6339394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52666474-32CA-2DFF-6711-EC2392924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" name="개체 277">
            <a:extLst>
              <a:ext uri="{FF2B5EF4-FFF2-40B4-BE49-F238E27FC236}">
                <a16:creationId xmlns:a16="http://schemas.microsoft.com/office/drawing/2014/main" id="{D2F3A850-970C-1A16-8BCF-D01F6255CE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671082"/>
              </p:ext>
            </p:extLst>
          </p:nvPr>
        </p:nvGraphicFramePr>
        <p:xfrm>
          <a:off x="276452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27D92162-0417-14ED-5A6F-B394C7216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2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" name="개체 278">
            <a:extLst>
              <a:ext uri="{FF2B5EF4-FFF2-40B4-BE49-F238E27FC236}">
                <a16:creationId xmlns:a16="http://schemas.microsoft.com/office/drawing/2014/main" id="{C97F6F1A-1901-B83F-7F14-CD357395B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603932"/>
              </p:ext>
            </p:extLst>
          </p:nvPr>
        </p:nvGraphicFramePr>
        <p:xfrm>
          <a:off x="246478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1AF26066-B8E8-3B21-A4DF-BC562CD152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78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" name="개체 279">
            <a:extLst>
              <a:ext uri="{FF2B5EF4-FFF2-40B4-BE49-F238E27FC236}">
                <a16:creationId xmlns:a16="http://schemas.microsoft.com/office/drawing/2014/main" id="{99801BC5-56F7-FF84-6F32-A31D0E9131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373873"/>
              </p:ext>
            </p:extLst>
          </p:nvPr>
        </p:nvGraphicFramePr>
        <p:xfrm>
          <a:off x="215561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8" name="개체 97">
                        <a:extLst>
                          <a:ext uri="{FF2B5EF4-FFF2-40B4-BE49-F238E27FC236}">
                            <a16:creationId xmlns:a16="http://schemas.microsoft.com/office/drawing/2014/main" id="{5C98538C-2158-6CA3-012E-80E816334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61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" name="개체 280">
            <a:extLst>
              <a:ext uri="{FF2B5EF4-FFF2-40B4-BE49-F238E27FC236}">
                <a16:creationId xmlns:a16="http://schemas.microsoft.com/office/drawing/2014/main" id="{E3330BDB-0F58-B4EE-A4AF-74B733ED5B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736391"/>
              </p:ext>
            </p:extLst>
          </p:nvPr>
        </p:nvGraphicFramePr>
        <p:xfrm>
          <a:off x="186128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B2129F71-43B5-6FDA-973D-52100C71F5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8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" name="개체 281">
            <a:extLst>
              <a:ext uri="{FF2B5EF4-FFF2-40B4-BE49-F238E27FC236}">
                <a16:creationId xmlns:a16="http://schemas.microsoft.com/office/drawing/2014/main" id="{140C8BD2-7B5F-17A9-EBCE-93B2D5E8C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242994"/>
              </p:ext>
            </p:extLst>
          </p:nvPr>
        </p:nvGraphicFramePr>
        <p:xfrm>
          <a:off x="1559010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73CD798C-4288-37F3-F111-8C83D2FA1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010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개체 282">
            <a:extLst>
              <a:ext uri="{FF2B5EF4-FFF2-40B4-BE49-F238E27FC236}">
                <a16:creationId xmlns:a16="http://schemas.microsoft.com/office/drawing/2014/main" id="{E54104F9-40A4-EA47-9583-72E6C8D82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815873"/>
              </p:ext>
            </p:extLst>
          </p:nvPr>
        </p:nvGraphicFramePr>
        <p:xfrm>
          <a:off x="125278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0B8D09C9-E9C7-1EFF-7CEA-DB1D54697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78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" name="개체 283">
            <a:extLst>
              <a:ext uri="{FF2B5EF4-FFF2-40B4-BE49-F238E27FC236}">
                <a16:creationId xmlns:a16="http://schemas.microsoft.com/office/drawing/2014/main" id="{9F98C9FB-E2E4-E0B5-AD55-5FA2DCEA6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877324"/>
              </p:ext>
            </p:extLst>
          </p:nvPr>
        </p:nvGraphicFramePr>
        <p:xfrm>
          <a:off x="953049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E822FD8E-7A70-5649-594E-FE9AEAE9D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049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개체 284">
            <a:extLst>
              <a:ext uri="{FF2B5EF4-FFF2-40B4-BE49-F238E27FC236}">
                <a16:creationId xmlns:a16="http://schemas.microsoft.com/office/drawing/2014/main" id="{3ACBBFBF-439B-619A-6EBC-A47660A87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436105"/>
              </p:ext>
            </p:extLst>
          </p:nvPr>
        </p:nvGraphicFramePr>
        <p:xfrm>
          <a:off x="3050694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91A65DE6-AAE3-141B-74A5-DC5215860D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94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" name="개체 285">
            <a:extLst>
              <a:ext uri="{FF2B5EF4-FFF2-40B4-BE49-F238E27FC236}">
                <a16:creationId xmlns:a16="http://schemas.microsoft.com/office/drawing/2014/main" id="{3F26A062-F97A-2BEF-444D-8184C844E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345939"/>
              </p:ext>
            </p:extLst>
          </p:nvPr>
        </p:nvGraphicFramePr>
        <p:xfrm>
          <a:off x="605322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F668A805-3AA0-EC7A-9052-93DE6151B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개체 286">
            <a:extLst>
              <a:ext uri="{FF2B5EF4-FFF2-40B4-BE49-F238E27FC236}">
                <a16:creationId xmlns:a16="http://schemas.microsoft.com/office/drawing/2014/main" id="{A9C23BB7-542E-A7E0-2102-1DCEA3CCB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387175"/>
              </p:ext>
            </p:extLst>
          </p:nvPr>
        </p:nvGraphicFramePr>
        <p:xfrm>
          <a:off x="575348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8" name="개체 107">
                        <a:extLst>
                          <a:ext uri="{FF2B5EF4-FFF2-40B4-BE49-F238E27FC236}">
                            <a16:creationId xmlns:a16="http://schemas.microsoft.com/office/drawing/2014/main" id="{CF66FA8F-81A3-4F2C-8A44-5ACBCFF95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개체 287">
            <a:extLst>
              <a:ext uri="{FF2B5EF4-FFF2-40B4-BE49-F238E27FC236}">
                <a16:creationId xmlns:a16="http://schemas.microsoft.com/office/drawing/2014/main" id="{F383D49A-FC37-A4C4-A13F-59BF5AD904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695754"/>
              </p:ext>
            </p:extLst>
          </p:nvPr>
        </p:nvGraphicFramePr>
        <p:xfrm>
          <a:off x="544431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09" name="개체 108">
                        <a:extLst>
                          <a:ext uri="{FF2B5EF4-FFF2-40B4-BE49-F238E27FC236}">
                            <a16:creationId xmlns:a16="http://schemas.microsoft.com/office/drawing/2014/main" id="{6F1379E0-FDA9-978C-E96C-9BCF5C6E8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개체 288">
            <a:extLst>
              <a:ext uri="{FF2B5EF4-FFF2-40B4-BE49-F238E27FC236}">
                <a16:creationId xmlns:a16="http://schemas.microsoft.com/office/drawing/2014/main" id="{D19FEE61-434A-87A9-34CA-D613C6F36A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720053"/>
              </p:ext>
            </p:extLst>
          </p:nvPr>
        </p:nvGraphicFramePr>
        <p:xfrm>
          <a:off x="514998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0" name="개체 109">
                        <a:extLst>
                          <a:ext uri="{FF2B5EF4-FFF2-40B4-BE49-F238E27FC236}">
                            <a16:creationId xmlns:a16="http://schemas.microsoft.com/office/drawing/2014/main" id="{F1D4834E-AAF7-2619-AAB0-41C3AC4B0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개체 289">
            <a:extLst>
              <a:ext uri="{FF2B5EF4-FFF2-40B4-BE49-F238E27FC236}">
                <a16:creationId xmlns:a16="http://schemas.microsoft.com/office/drawing/2014/main" id="{0A7217AF-71AC-DF17-08EE-D3640A5CE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58784"/>
              </p:ext>
            </p:extLst>
          </p:nvPr>
        </p:nvGraphicFramePr>
        <p:xfrm>
          <a:off x="4847710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1" name="개체 110">
                        <a:extLst>
                          <a:ext uri="{FF2B5EF4-FFF2-40B4-BE49-F238E27FC236}">
                            <a16:creationId xmlns:a16="http://schemas.microsoft.com/office/drawing/2014/main" id="{86927035-8935-3E0F-C12C-0B59652664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개체 290">
            <a:extLst>
              <a:ext uri="{FF2B5EF4-FFF2-40B4-BE49-F238E27FC236}">
                <a16:creationId xmlns:a16="http://schemas.microsoft.com/office/drawing/2014/main" id="{D3DE0795-A1D1-4958-0C4A-B108C31F36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199547"/>
              </p:ext>
            </p:extLst>
          </p:nvPr>
        </p:nvGraphicFramePr>
        <p:xfrm>
          <a:off x="454148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2" name="개체 111">
                        <a:extLst>
                          <a:ext uri="{FF2B5EF4-FFF2-40B4-BE49-F238E27FC236}">
                            <a16:creationId xmlns:a16="http://schemas.microsoft.com/office/drawing/2014/main" id="{E3104559-23E1-D1F0-28D9-7671FDCA5B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개체 291">
            <a:extLst>
              <a:ext uri="{FF2B5EF4-FFF2-40B4-BE49-F238E27FC236}">
                <a16:creationId xmlns:a16="http://schemas.microsoft.com/office/drawing/2014/main" id="{0B88F38D-34BD-16B4-8264-D142C1A120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262920"/>
              </p:ext>
            </p:extLst>
          </p:nvPr>
        </p:nvGraphicFramePr>
        <p:xfrm>
          <a:off x="4241749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3" name="개체 112">
                        <a:extLst>
                          <a:ext uri="{FF2B5EF4-FFF2-40B4-BE49-F238E27FC236}">
                            <a16:creationId xmlns:a16="http://schemas.microsoft.com/office/drawing/2014/main" id="{FE80C6A2-D51D-5C20-BBE9-791CA69E75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개체 292">
            <a:extLst>
              <a:ext uri="{FF2B5EF4-FFF2-40B4-BE49-F238E27FC236}">
                <a16:creationId xmlns:a16="http://schemas.microsoft.com/office/drawing/2014/main" id="{DE41C137-A88B-0FAF-4BBA-C6E07AB759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45396"/>
              </p:ext>
            </p:extLst>
          </p:nvPr>
        </p:nvGraphicFramePr>
        <p:xfrm>
          <a:off x="393257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4" name="개체 113">
                        <a:extLst>
                          <a:ext uri="{FF2B5EF4-FFF2-40B4-BE49-F238E27FC236}">
                            <a16:creationId xmlns:a16="http://schemas.microsoft.com/office/drawing/2014/main" id="{D96FFDD9-CABB-8E3C-8837-2DAAEB31C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" name="개체 293">
            <a:extLst>
              <a:ext uri="{FF2B5EF4-FFF2-40B4-BE49-F238E27FC236}">
                <a16:creationId xmlns:a16="http://schemas.microsoft.com/office/drawing/2014/main" id="{C427B56F-C0E2-514F-348C-C68E5ED6EF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109755"/>
              </p:ext>
            </p:extLst>
          </p:nvPr>
        </p:nvGraphicFramePr>
        <p:xfrm>
          <a:off x="363824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5" name="개체 114">
                        <a:extLst>
                          <a:ext uri="{FF2B5EF4-FFF2-40B4-BE49-F238E27FC236}">
                            <a16:creationId xmlns:a16="http://schemas.microsoft.com/office/drawing/2014/main" id="{B11AACFE-3CE5-CC49-E4F5-1179F0BFBE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개체 294">
            <a:extLst>
              <a:ext uri="{FF2B5EF4-FFF2-40B4-BE49-F238E27FC236}">
                <a16:creationId xmlns:a16="http://schemas.microsoft.com/office/drawing/2014/main" id="{7C1639A5-8C6A-BBCE-4D7D-091AE01C5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89544"/>
              </p:ext>
            </p:extLst>
          </p:nvPr>
        </p:nvGraphicFramePr>
        <p:xfrm>
          <a:off x="3335971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6" name="개체 115">
                        <a:extLst>
                          <a:ext uri="{FF2B5EF4-FFF2-40B4-BE49-F238E27FC236}">
                            <a16:creationId xmlns:a16="http://schemas.microsoft.com/office/drawing/2014/main" id="{FA332DCC-AC41-92B4-38C9-DB1CE8A1C3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" name="개체 295">
            <a:extLst>
              <a:ext uri="{FF2B5EF4-FFF2-40B4-BE49-F238E27FC236}">
                <a16:creationId xmlns:a16="http://schemas.microsoft.com/office/drawing/2014/main" id="{B43938E4-2CEC-7992-599A-0D1EE6A7B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332898"/>
              </p:ext>
            </p:extLst>
          </p:nvPr>
        </p:nvGraphicFramePr>
        <p:xfrm>
          <a:off x="663912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C4BB8DFB-0E89-B12C-ACD2-2914B60FD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개체 296">
            <a:extLst>
              <a:ext uri="{FF2B5EF4-FFF2-40B4-BE49-F238E27FC236}">
                <a16:creationId xmlns:a16="http://schemas.microsoft.com/office/drawing/2014/main" id="{840AFEE1-FD19-1CB5-65DC-545A925A3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59455"/>
              </p:ext>
            </p:extLst>
          </p:nvPr>
        </p:nvGraphicFramePr>
        <p:xfrm>
          <a:off x="6339394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6838600C-B52C-99C0-66A4-30AD4CF5E8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" name="개체 297">
            <a:extLst>
              <a:ext uri="{FF2B5EF4-FFF2-40B4-BE49-F238E27FC236}">
                <a16:creationId xmlns:a16="http://schemas.microsoft.com/office/drawing/2014/main" id="{09C654F5-EF95-8E19-5223-9EF310EB1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98029"/>
              </p:ext>
            </p:extLst>
          </p:nvPr>
        </p:nvGraphicFramePr>
        <p:xfrm>
          <a:off x="276452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CE25CDE6-451A-B338-CD9B-FD693BCCAC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2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개체 298">
            <a:extLst>
              <a:ext uri="{FF2B5EF4-FFF2-40B4-BE49-F238E27FC236}">
                <a16:creationId xmlns:a16="http://schemas.microsoft.com/office/drawing/2014/main" id="{F48119B8-9115-F142-3C6C-4B67F976C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074993"/>
              </p:ext>
            </p:extLst>
          </p:nvPr>
        </p:nvGraphicFramePr>
        <p:xfrm>
          <a:off x="246478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0" name="개체 119">
                        <a:extLst>
                          <a:ext uri="{FF2B5EF4-FFF2-40B4-BE49-F238E27FC236}">
                            <a16:creationId xmlns:a16="http://schemas.microsoft.com/office/drawing/2014/main" id="{363260A0-D075-D31B-00FA-3A564A96FA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78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" name="개체 299">
            <a:extLst>
              <a:ext uri="{FF2B5EF4-FFF2-40B4-BE49-F238E27FC236}">
                <a16:creationId xmlns:a16="http://schemas.microsoft.com/office/drawing/2014/main" id="{95E0BCA2-8D3E-1F4E-0991-E7F19F866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307572"/>
              </p:ext>
            </p:extLst>
          </p:nvPr>
        </p:nvGraphicFramePr>
        <p:xfrm>
          <a:off x="215561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1" name="개체 120">
                        <a:extLst>
                          <a:ext uri="{FF2B5EF4-FFF2-40B4-BE49-F238E27FC236}">
                            <a16:creationId xmlns:a16="http://schemas.microsoft.com/office/drawing/2014/main" id="{78EDA117-71CE-5272-3DF4-D6810866CD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61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개체 300">
            <a:extLst>
              <a:ext uri="{FF2B5EF4-FFF2-40B4-BE49-F238E27FC236}">
                <a16:creationId xmlns:a16="http://schemas.microsoft.com/office/drawing/2014/main" id="{5F5E9F06-440A-C542-1F9F-7DE9EA66C5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360509"/>
              </p:ext>
            </p:extLst>
          </p:nvPr>
        </p:nvGraphicFramePr>
        <p:xfrm>
          <a:off x="186128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EDFC015A-1C58-F2AB-BB84-D447FE9C08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8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" name="개체 301">
            <a:extLst>
              <a:ext uri="{FF2B5EF4-FFF2-40B4-BE49-F238E27FC236}">
                <a16:creationId xmlns:a16="http://schemas.microsoft.com/office/drawing/2014/main" id="{F370CC88-7C47-9603-3125-3476C0C96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024897"/>
              </p:ext>
            </p:extLst>
          </p:nvPr>
        </p:nvGraphicFramePr>
        <p:xfrm>
          <a:off x="1559010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3" name="개체 122">
                        <a:extLst>
                          <a:ext uri="{FF2B5EF4-FFF2-40B4-BE49-F238E27FC236}">
                            <a16:creationId xmlns:a16="http://schemas.microsoft.com/office/drawing/2014/main" id="{E081A961-3382-23BE-7746-C555F1993E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010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개체 302">
            <a:extLst>
              <a:ext uri="{FF2B5EF4-FFF2-40B4-BE49-F238E27FC236}">
                <a16:creationId xmlns:a16="http://schemas.microsoft.com/office/drawing/2014/main" id="{C0E03E95-47A4-CD0A-0FE3-6DEF358B5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360119"/>
              </p:ext>
            </p:extLst>
          </p:nvPr>
        </p:nvGraphicFramePr>
        <p:xfrm>
          <a:off x="125278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4" name="개체 123">
                        <a:extLst>
                          <a:ext uri="{FF2B5EF4-FFF2-40B4-BE49-F238E27FC236}">
                            <a16:creationId xmlns:a16="http://schemas.microsoft.com/office/drawing/2014/main" id="{151C7E13-1820-567B-2049-AC114B2C39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78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" name="개체 303">
            <a:extLst>
              <a:ext uri="{FF2B5EF4-FFF2-40B4-BE49-F238E27FC236}">
                <a16:creationId xmlns:a16="http://schemas.microsoft.com/office/drawing/2014/main" id="{543BCFE2-B8A2-17DE-DE92-DD8290824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874011"/>
              </p:ext>
            </p:extLst>
          </p:nvPr>
        </p:nvGraphicFramePr>
        <p:xfrm>
          <a:off x="953049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5" name="개체 124">
                        <a:extLst>
                          <a:ext uri="{FF2B5EF4-FFF2-40B4-BE49-F238E27FC236}">
                            <a16:creationId xmlns:a16="http://schemas.microsoft.com/office/drawing/2014/main" id="{8A201752-8F39-FEC6-4A0C-2F0D904DE5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049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개체 304">
            <a:extLst>
              <a:ext uri="{FF2B5EF4-FFF2-40B4-BE49-F238E27FC236}">
                <a16:creationId xmlns:a16="http://schemas.microsoft.com/office/drawing/2014/main" id="{C04AE485-FF7E-CC7A-1CA3-E6041EDDF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53352"/>
              </p:ext>
            </p:extLst>
          </p:nvPr>
        </p:nvGraphicFramePr>
        <p:xfrm>
          <a:off x="3050694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6" name="개체 125">
                        <a:extLst>
                          <a:ext uri="{FF2B5EF4-FFF2-40B4-BE49-F238E27FC236}">
                            <a16:creationId xmlns:a16="http://schemas.microsoft.com/office/drawing/2014/main" id="{CE4EAF84-BEE5-B328-D339-D70D745BA7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94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" name="개체 305">
            <a:extLst>
              <a:ext uri="{FF2B5EF4-FFF2-40B4-BE49-F238E27FC236}">
                <a16:creationId xmlns:a16="http://schemas.microsoft.com/office/drawing/2014/main" id="{4F74389E-3FC7-9DCA-A706-8C0F365D8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214066"/>
              </p:ext>
            </p:extLst>
          </p:nvPr>
        </p:nvGraphicFramePr>
        <p:xfrm>
          <a:off x="605322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E185E237-98B5-6CFE-47ED-BF4CBF864A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개체 306">
            <a:extLst>
              <a:ext uri="{FF2B5EF4-FFF2-40B4-BE49-F238E27FC236}">
                <a16:creationId xmlns:a16="http://schemas.microsoft.com/office/drawing/2014/main" id="{223EB55C-A01B-10F4-C017-CB5562A291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05825"/>
              </p:ext>
            </p:extLst>
          </p:nvPr>
        </p:nvGraphicFramePr>
        <p:xfrm>
          <a:off x="5753488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804379B5-3817-EEF2-73D3-864FA07816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" name="개체 307">
            <a:extLst>
              <a:ext uri="{FF2B5EF4-FFF2-40B4-BE49-F238E27FC236}">
                <a16:creationId xmlns:a16="http://schemas.microsoft.com/office/drawing/2014/main" id="{F10914FA-9F53-9946-6A8E-B7A133E54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838140"/>
              </p:ext>
            </p:extLst>
          </p:nvPr>
        </p:nvGraphicFramePr>
        <p:xfrm>
          <a:off x="544431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D0448B1B-6EDC-86B5-DB08-1718ACAFD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개체 308">
            <a:extLst>
              <a:ext uri="{FF2B5EF4-FFF2-40B4-BE49-F238E27FC236}">
                <a16:creationId xmlns:a16="http://schemas.microsoft.com/office/drawing/2014/main" id="{3792F81D-36AA-26E8-2866-5252968E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452313"/>
              </p:ext>
            </p:extLst>
          </p:nvPr>
        </p:nvGraphicFramePr>
        <p:xfrm>
          <a:off x="514998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0" name="개체 129">
                        <a:extLst>
                          <a:ext uri="{FF2B5EF4-FFF2-40B4-BE49-F238E27FC236}">
                            <a16:creationId xmlns:a16="http://schemas.microsoft.com/office/drawing/2014/main" id="{38DBB2E0-E43A-301B-8D0E-0DA4A82D4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" name="개체 309">
            <a:extLst>
              <a:ext uri="{FF2B5EF4-FFF2-40B4-BE49-F238E27FC236}">
                <a16:creationId xmlns:a16="http://schemas.microsoft.com/office/drawing/2014/main" id="{CC6A173A-6155-3CAC-45AC-0CE14B270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442896"/>
              </p:ext>
            </p:extLst>
          </p:nvPr>
        </p:nvGraphicFramePr>
        <p:xfrm>
          <a:off x="4847710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1" name="개체 130">
                        <a:extLst>
                          <a:ext uri="{FF2B5EF4-FFF2-40B4-BE49-F238E27FC236}">
                            <a16:creationId xmlns:a16="http://schemas.microsoft.com/office/drawing/2014/main" id="{10C9B23B-4A55-E50E-2DB6-88A0329BE9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개체 310">
            <a:extLst>
              <a:ext uri="{FF2B5EF4-FFF2-40B4-BE49-F238E27FC236}">
                <a16:creationId xmlns:a16="http://schemas.microsoft.com/office/drawing/2014/main" id="{D39F1E76-FC4F-1549-3D63-C39E2DB76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613401"/>
              </p:ext>
            </p:extLst>
          </p:nvPr>
        </p:nvGraphicFramePr>
        <p:xfrm>
          <a:off x="454148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90792617-955F-4973-5227-5F264439E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" name="개체 311">
            <a:extLst>
              <a:ext uri="{FF2B5EF4-FFF2-40B4-BE49-F238E27FC236}">
                <a16:creationId xmlns:a16="http://schemas.microsoft.com/office/drawing/2014/main" id="{1403A9A5-760B-BF1A-DB6B-276B06CB4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17521"/>
              </p:ext>
            </p:extLst>
          </p:nvPr>
        </p:nvGraphicFramePr>
        <p:xfrm>
          <a:off x="424174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3" name="개체 132">
                        <a:extLst>
                          <a:ext uri="{FF2B5EF4-FFF2-40B4-BE49-F238E27FC236}">
                            <a16:creationId xmlns:a16="http://schemas.microsoft.com/office/drawing/2014/main" id="{884CA376-DDF1-23F1-1071-1F776F2DF4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개체 312">
            <a:extLst>
              <a:ext uri="{FF2B5EF4-FFF2-40B4-BE49-F238E27FC236}">
                <a16:creationId xmlns:a16="http://schemas.microsoft.com/office/drawing/2014/main" id="{92799D5B-49C5-E6C2-7B01-2C3834F67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300647"/>
              </p:ext>
            </p:extLst>
          </p:nvPr>
        </p:nvGraphicFramePr>
        <p:xfrm>
          <a:off x="393257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4" name="개체 133">
                        <a:extLst>
                          <a:ext uri="{FF2B5EF4-FFF2-40B4-BE49-F238E27FC236}">
                            <a16:creationId xmlns:a16="http://schemas.microsoft.com/office/drawing/2014/main" id="{BCA58139-F2D2-474D-BB39-F103E0E5C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개체 313">
            <a:extLst>
              <a:ext uri="{FF2B5EF4-FFF2-40B4-BE49-F238E27FC236}">
                <a16:creationId xmlns:a16="http://schemas.microsoft.com/office/drawing/2014/main" id="{4D1A1468-E207-585D-48A5-AE38B7A91B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6477"/>
              </p:ext>
            </p:extLst>
          </p:nvPr>
        </p:nvGraphicFramePr>
        <p:xfrm>
          <a:off x="6639128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5" name="개체 134">
                        <a:extLst>
                          <a:ext uri="{FF2B5EF4-FFF2-40B4-BE49-F238E27FC236}">
                            <a16:creationId xmlns:a16="http://schemas.microsoft.com/office/drawing/2014/main" id="{2DA02C63-0081-FB7D-6EC7-644A34675E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개체 314">
            <a:extLst>
              <a:ext uri="{FF2B5EF4-FFF2-40B4-BE49-F238E27FC236}">
                <a16:creationId xmlns:a16="http://schemas.microsoft.com/office/drawing/2014/main" id="{9060CD68-AF4F-3204-81B1-5BB293407B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66601"/>
              </p:ext>
            </p:extLst>
          </p:nvPr>
        </p:nvGraphicFramePr>
        <p:xfrm>
          <a:off x="633939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6" name="개체 135">
                        <a:extLst>
                          <a:ext uri="{FF2B5EF4-FFF2-40B4-BE49-F238E27FC236}">
                            <a16:creationId xmlns:a16="http://schemas.microsoft.com/office/drawing/2014/main" id="{054DED13-7D4B-A16E-D7C4-3C725EB67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" name="개체 315">
            <a:extLst>
              <a:ext uri="{FF2B5EF4-FFF2-40B4-BE49-F238E27FC236}">
                <a16:creationId xmlns:a16="http://schemas.microsoft.com/office/drawing/2014/main" id="{8E6ADDD2-F796-8C41-E3E5-D362AB790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707338"/>
              </p:ext>
            </p:extLst>
          </p:nvPr>
        </p:nvGraphicFramePr>
        <p:xfrm>
          <a:off x="605322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7" name="개체 136">
                        <a:extLst>
                          <a:ext uri="{FF2B5EF4-FFF2-40B4-BE49-F238E27FC236}">
                            <a16:creationId xmlns:a16="http://schemas.microsoft.com/office/drawing/2014/main" id="{4210383C-7FA4-154D-FA0D-DD514041B4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" name="개체 316">
            <a:extLst>
              <a:ext uri="{FF2B5EF4-FFF2-40B4-BE49-F238E27FC236}">
                <a16:creationId xmlns:a16="http://schemas.microsoft.com/office/drawing/2014/main" id="{23C0953F-A922-A31E-350F-C0534BAAD6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85332"/>
              </p:ext>
            </p:extLst>
          </p:nvPr>
        </p:nvGraphicFramePr>
        <p:xfrm>
          <a:off x="5753488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8" name="개체 137">
                        <a:extLst>
                          <a:ext uri="{FF2B5EF4-FFF2-40B4-BE49-F238E27FC236}">
                            <a16:creationId xmlns:a16="http://schemas.microsoft.com/office/drawing/2014/main" id="{852271DC-D975-A77E-3B62-ED76906461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" name="개체 317">
            <a:extLst>
              <a:ext uri="{FF2B5EF4-FFF2-40B4-BE49-F238E27FC236}">
                <a16:creationId xmlns:a16="http://schemas.microsoft.com/office/drawing/2014/main" id="{3C9D11AD-F97A-D1AA-DA81-F151F9E87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730612"/>
              </p:ext>
            </p:extLst>
          </p:nvPr>
        </p:nvGraphicFramePr>
        <p:xfrm>
          <a:off x="544431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39" name="개체 138">
                        <a:extLst>
                          <a:ext uri="{FF2B5EF4-FFF2-40B4-BE49-F238E27FC236}">
                            <a16:creationId xmlns:a16="http://schemas.microsoft.com/office/drawing/2014/main" id="{AA0F767C-02FD-CF9B-2325-17F45F3E9D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" name="개체 318">
            <a:extLst>
              <a:ext uri="{FF2B5EF4-FFF2-40B4-BE49-F238E27FC236}">
                <a16:creationId xmlns:a16="http://schemas.microsoft.com/office/drawing/2014/main" id="{D833DCE0-4FFA-E848-44AB-2BE87B798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174103"/>
              </p:ext>
            </p:extLst>
          </p:nvPr>
        </p:nvGraphicFramePr>
        <p:xfrm>
          <a:off x="514998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0" name="개체 139">
                        <a:extLst>
                          <a:ext uri="{FF2B5EF4-FFF2-40B4-BE49-F238E27FC236}">
                            <a16:creationId xmlns:a16="http://schemas.microsoft.com/office/drawing/2014/main" id="{F81DA43B-8BFC-CAB1-DBC5-0289882D95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" name="개체 319">
            <a:extLst>
              <a:ext uri="{FF2B5EF4-FFF2-40B4-BE49-F238E27FC236}">
                <a16:creationId xmlns:a16="http://schemas.microsoft.com/office/drawing/2014/main" id="{DF6FFD98-9683-6196-704D-25E0A7248B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061696"/>
              </p:ext>
            </p:extLst>
          </p:nvPr>
        </p:nvGraphicFramePr>
        <p:xfrm>
          <a:off x="4847710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1" name="개체 140">
                        <a:extLst>
                          <a:ext uri="{FF2B5EF4-FFF2-40B4-BE49-F238E27FC236}">
                            <a16:creationId xmlns:a16="http://schemas.microsoft.com/office/drawing/2014/main" id="{3C56395A-5367-20B8-AE2F-9ADF81A29A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" name="개체 320">
            <a:extLst>
              <a:ext uri="{FF2B5EF4-FFF2-40B4-BE49-F238E27FC236}">
                <a16:creationId xmlns:a16="http://schemas.microsoft.com/office/drawing/2014/main" id="{5506C0D3-9FD7-2777-6020-EE8C83ABF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717837"/>
              </p:ext>
            </p:extLst>
          </p:nvPr>
        </p:nvGraphicFramePr>
        <p:xfrm>
          <a:off x="4541483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2" name="개체 141">
                        <a:extLst>
                          <a:ext uri="{FF2B5EF4-FFF2-40B4-BE49-F238E27FC236}">
                            <a16:creationId xmlns:a16="http://schemas.microsoft.com/office/drawing/2014/main" id="{75D4CA12-EDCC-E35D-7634-DB142FBE0C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" name="개체 321">
            <a:extLst>
              <a:ext uri="{FF2B5EF4-FFF2-40B4-BE49-F238E27FC236}">
                <a16:creationId xmlns:a16="http://schemas.microsoft.com/office/drawing/2014/main" id="{750EEE10-B95D-CED9-E9DA-766C5DF55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515839"/>
              </p:ext>
            </p:extLst>
          </p:nvPr>
        </p:nvGraphicFramePr>
        <p:xfrm>
          <a:off x="4241749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3" name="개체 142">
                        <a:extLst>
                          <a:ext uri="{FF2B5EF4-FFF2-40B4-BE49-F238E27FC236}">
                            <a16:creationId xmlns:a16="http://schemas.microsoft.com/office/drawing/2014/main" id="{CA58F7B4-C2E0-0E92-E4A8-E3E69AE0C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개체 322">
            <a:extLst>
              <a:ext uri="{FF2B5EF4-FFF2-40B4-BE49-F238E27FC236}">
                <a16:creationId xmlns:a16="http://schemas.microsoft.com/office/drawing/2014/main" id="{8209ADF2-D290-437B-7E7B-399F6DA69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97032"/>
              </p:ext>
            </p:extLst>
          </p:nvPr>
        </p:nvGraphicFramePr>
        <p:xfrm>
          <a:off x="3932573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4" name="개체 143">
                        <a:extLst>
                          <a:ext uri="{FF2B5EF4-FFF2-40B4-BE49-F238E27FC236}">
                            <a16:creationId xmlns:a16="http://schemas.microsoft.com/office/drawing/2014/main" id="{0ADAF78A-6AFD-1E66-E02D-EB947C15D5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개체 323">
            <a:extLst>
              <a:ext uri="{FF2B5EF4-FFF2-40B4-BE49-F238E27FC236}">
                <a16:creationId xmlns:a16="http://schemas.microsoft.com/office/drawing/2014/main" id="{A6123EEE-E46F-DE17-EE04-D26213079B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572973"/>
              </p:ext>
            </p:extLst>
          </p:nvPr>
        </p:nvGraphicFramePr>
        <p:xfrm>
          <a:off x="6639128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5" name="개체 144">
                        <a:extLst>
                          <a:ext uri="{FF2B5EF4-FFF2-40B4-BE49-F238E27FC236}">
                            <a16:creationId xmlns:a16="http://schemas.microsoft.com/office/drawing/2014/main" id="{3C4DA5EA-E529-D149-206F-FD46864B43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개체 324">
            <a:extLst>
              <a:ext uri="{FF2B5EF4-FFF2-40B4-BE49-F238E27FC236}">
                <a16:creationId xmlns:a16="http://schemas.microsoft.com/office/drawing/2014/main" id="{F7C84352-1053-AAEB-2EA2-5C9715DCC5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549132"/>
              </p:ext>
            </p:extLst>
          </p:nvPr>
        </p:nvGraphicFramePr>
        <p:xfrm>
          <a:off x="6339394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6" name="개체 145">
                        <a:extLst>
                          <a:ext uri="{FF2B5EF4-FFF2-40B4-BE49-F238E27FC236}">
                            <a16:creationId xmlns:a16="http://schemas.microsoft.com/office/drawing/2014/main" id="{F8A9F610-7342-FF41-1C58-1256DBA9E7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개체 325">
            <a:extLst>
              <a:ext uri="{FF2B5EF4-FFF2-40B4-BE49-F238E27FC236}">
                <a16:creationId xmlns:a16="http://schemas.microsoft.com/office/drawing/2014/main" id="{3D593EBA-8233-CA37-4E11-4F27D60F6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766435"/>
              </p:ext>
            </p:extLst>
          </p:nvPr>
        </p:nvGraphicFramePr>
        <p:xfrm>
          <a:off x="305621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7" name="개체 146">
                        <a:extLst>
                          <a:ext uri="{FF2B5EF4-FFF2-40B4-BE49-F238E27FC236}">
                            <a16:creationId xmlns:a16="http://schemas.microsoft.com/office/drawing/2014/main" id="{F9183849-9F91-25F3-54D3-C4C66450F8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21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" name="개체 326">
            <a:extLst>
              <a:ext uri="{FF2B5EF4-FFF2-40B4-BE49-F238E27FC236}">
                <a16:creationId xmlns:a16="http://schemas.microsoft.com/office/drawing/2014/main" id="{680A77E6-1B4F-3609-D702-C9652C43C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917383"/>
              </p:ext>
            </p:extLst>
          </p:nvPr>
        </p:nvGraphicFramePr>
        <p:xfrm>
          <a:off x="275647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6C1E07D2-7DC0-4CC1-804C-0B576719BB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47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" name="개체 327">
            <a:extLst>
              <a:ext uri="{FF2B5EF4-FFF2-40B4-BE49-F238E27FC236}">
                <a16:creationId xmlns:a16="http://schemas.microsoft.com/office/drawing/2014/main" id="{8E073418-76D8-ED8D-2039-44886EBC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187140"/>
              </p:ext>
            </p:extLst>
          </p:nvPr>
        </p:nvGraphicFramePr>
        <p:xfrm>
          <a:off x="244730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35B796B0-4A0C-8705-DBDA-E823C0CC69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30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개체 328">
            <a:extLst>
              <a:ext uri="{FF2B5EF4-FFF2-40B4-BE49-F238E27FC236}">
                <a16:creationId xmlns:a16="http://schemas.microsoft.com/office/drawing/2014/main" id="{02871823-0605-767F-F03A-2477F6DE53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51358"/>
              </p:ext>
            </p:extLst>
          </p:nvPr>
        </p:nvGraphicFramePr>
        <p:xfrm>
          <a:off x="215297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5304140-D206-B71E-66EB-985856CCC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97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개체 329">
            <a:extLst>
              <a:ext uri="{FF2B5EF4-FFF2-40B4-BE49-F238E27FC236}">
                <a16:creationId xmlns:a16="http://schemas.microsoft.com/office/drawing/2014/main" id="{F2D15F3B-BE6F-F511-0666-DDEA134E0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20678"/>
              </p:ext>
            </p:extLst>
          </p:nvPr>
        </p:nvGraphicFramePr>
        <p:xfrm>
          <a:off x="1850701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AA631ECF-A15E-AAFB-01DF-07BEEA9944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701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개체 330">
            <a:extLst>
              <a:ext uri="{FF2B5EF4-FFF2-40B4-BE49-F238E27FC236}">
                <a16:creationId xmlns:a16="http://schemas.microsoft.com/office/drawing/2014/main" id="{9E720F25-46AA-3754-155F-5E9C6A4AD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300737"/>
              </p:ext>
            </p:extLst>
          </p:nvPr>
        </p:nvGraphicFramePr>
        <p:xfrm>
          <a:off x="154447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2" name="개체 151">
                        <a:extLst>
                          <a:ext uri="{FF2B5EF4-FFF2-40B4-BE49-F238E27FC236}">
                            <a16:creationId xmlns:a16="http://schemas.microsoft.com/office/drawing/2014/main" id="{845111F6-59FD-735B-0914-FFC39D69BA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47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개체 331">
            <a:extLst>
              <a:ext uri="{FF2B5EF4-FFF2-40B4-BE49-F238E27FC236}">
                <a16:creationId xmlns:a16="http://schemas.microsoft.com/office/drawing/2014/main" id="{0370514A-F194-569F-6BFD-4036087F9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439225"/>
              </p:ext>
            </p:extLst>
          </p:nvPr>
        </p:nvGraphicFramePr>
        <p:xfrm>
          <a:off x="1244740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3" name="개체 152">
                        <a:extLst>
                          <a:ext uri="{FF2B5EF4-FFF2-40B4-BE49-F238E27FC236}">
                            <a16:creationId xmlns:a16="http://schemas.microsoft.com/office/drawing/2014/main" id="{0795D823-2751-780A-4116-A2EBDEBFA5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740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개체 332">
            <a:extLst>
              <a:ext uri="{FF2B5EF4-FFF2-40B4-BE49-F238E27FC236}">
                <a16:creationId xmlns:a16="http://schemas.microsoft.com/office/drawing/2014/main" id="{0FA9D2FB-52D9-78B6-97FD-BC30B1D47A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23018"/>
              </p:ext>
            </p:extLst>
          </p:nvPr>
        </p:nvGraphicFramePr>
        <p:xfrm>
          <a:off x="93556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4" name="개체 153">
                        <a:extLst>
                          <a:ext uri="{FF2B5EF4-FFF2-40B4-BE49-F238E27FC236}">
                            <a16:creationId xmlns:a16="http://schemas.microsoft.com/office/drawing/2014/main" id="{56D9C7A5-DDAE-03C6-2149-09B9418CF6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56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" name="개체 333">
            <a:extLst>
              <a:ext uri="{FF2B5EF4-FFF2-40B4-BE49-F238E27FC236}">
                <a16:creationId xmlns:a16="http://schemas.microsoft.com/office/drawing/2014/main" id="{98A1B93F-C9B1-781B-D34C-0FFF5D779E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019767"/>
              </p:ext>
            </p:extLst>
          </p:nvPr>
        </p:nvGraphicFramePr>
        <p:xfrm>
          <a:off x="364211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5" name="개체 154">
                        <a:extLst>
                          <a:ext uri="{FF2B5EF4-FFF2-40B4-BE49-F238E27FC236}">
                            <a16:creationId xmlns:a16="http://schemas.microsoft.com/office/drawing/2014/main" id="{0649C783-7320-F1E3-AAD4-BD492E260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11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" name="개체 334">
            <a:extLst>
              <a:ext uri="{FF2B5EF4-FFF2-40B4-BE49-F238E27FC236}">
                <a16:creationId xmlns:a16="http://schemas.microsoft.com/office/drawing/2014/main" id="{50A0BA04-F7D9-753E-7C8F-0E20190416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931923"/>
              </p:ext>
            </p:extLst>
          </p:nvPr>
        </p:nvGraphicFramePr>
        <p:xfrm>
          <a:off x="3342385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6" name="개체 155">
                        <a:extLst>
                          <a:ext uri="{FF2B5EF4-FFF2-40B4-BE49-F238E27FC236}">
                            <a16:creationId xmlns:a16="http://schemas.microsoft.com/office/drawing/2014/main" id="{F4CE654F-32D6-A475-EB1A-E02B0ACBCC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2385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" name="개체 335">
            <a:extLst>
              <a:ext uri="{FF2B5EF4-FFF2-40B4-BE49-F238E27FC236}">
                <a16:creationId xmlns:a16="http://schemas.microsoft.com/office/drawing/2014/main" id="{030D11CA-F89C-4157-3A21-4FBEB74157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96094"/>
              </p:ext>
            </p:extLst>
          </p:nvPr>
        </p:nvGraphicFramePr>
        <p:xfrm>
          <a:off x="605322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7" name="개체 156">
                        <a:extLst>
                          <a:ext uri="{FF2B5EF4-FFF2-40B4-BE49-F238E27FC236}">
                            <a16:creationId xmlns:a16="http://schemas.microsoft.com/office/drawing/2014/main" id="{6FB0F5B2-5D30-081C-8080-A314A48EE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" name="개체 336">
            <a:extLst>
              <a:ext uri="{FF2B5EF4-FFF2-40B4-BE49-F238E27FC236}">
                <a16:creationId xmlns:a16="http://schemas.microsoft.com/office/drawing/2014/main" id="{F2E18CD5-6A67-74C9-6DF9-A4B2341807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326450"/>
              </p:ext>
            </p:extLst>
          </p:nvPr>
        </p:nvGraphicFramePr>
        <p:xfrm>
          <a:off x="5753488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8" name="개체 157">
                        <a:extLst>
                          <a:ext uri="{FF2B5EF4-FFF2-40B4-BE49-F238E27FC236}">
                            <a16:creationId xmlns:a16="http://schemas.microsoft.com/office/drawing/2014/main" id="{4E08AB77-5F01-099F-A3B2-8735BCDBC7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" name="개체 337">
            <a:extLst>
              <a:ext uri="{FF2B5EF4-FFF2-40B4-BE49-F238E27FC236}">
                <a16:creationId xmlns:a16="http://schemas.microsoft.com/office/drawing/2014/main" id="{23125BAB-0AA0-6179-96B8-8E6EEC90E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050477"/>
              </p:ext>
            </p:extLst>
          </p:nvPr>
        </p:nvGraphicFramePr>
        <p:xfrm>
          <a:off x="544431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59" name="개체 158">
                        <a:extLst>
                          <a:ext uri="{FF2B5EF4-FFF2-40B4-BE49-F238E27FC236}">
                            <a16:creationId xmlns:a16="http://schemas.microsoft.com/office/drawing/2014/main" id="{E25E79F2-8D67-99AD-8760-F1E72E8268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" name="개체 338">
            <a:extLst>
              <a:ext uri="{FF2B5EF4-FFF2-40B4-BE49-F238E27FC236}">
                <a16:creationId xmlns:a16="http://schemas.microsoft.com/office/drawing/2014/main" id="{1485F3D2-B617-5946-4C82-8F1A90FBDD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887345"/>
              </p:ext>
            </p:extLst>
          </p:nvPr>
        </p:nvGraphicFramePr>
        <p:xfrm>
          <a:off x="514998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0" name="개체 159">
                        <a:extLst>
                          <a:ext uri="{FF2B5EF4-FFF2-40B4-BE49-F238E27FC236}">
                            <a16:creationId xmlns:a16="http://schemas.microsoft.com/office/drawing/2014/main" id="{F2CC8C37-713B-9F61-75CF-363DFACA5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" name="개체 339">
            <a:extLst>
              <a:ext uri="{FF2B5EF4-FFF2-40B4-BE49-F238E27FC236}">
                <a16:creationId xmlns:a16="http://schemas.microsoft.com/office/drawing/2014/main" id="{46CA1679-7181-71BF-9E77-A8590258BA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135768"/>
              </p:ext>
            </p:extLst>
          </p:nvPr>
        </p:nvGraphicFramePr>
        <p:xfrm>
          <a:off x="4847710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1" name="개체 160">
                        <a:extLst>
                          <a:ext uri="{FF2B5EF4-FFF2-40B4-BE49-F238E27FC236}">
                            <a16:creationId xmlns:a16="http://schemas.microsoft.com/office/drawing/2014/main" id="{07CA4B60-161B-1499-AC69-CD511AA6B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" name="개체 340">
            <a:extLst>
              <a:ext uri="{FF2B5EF4-FFF2-40B4-BE49-F238E27FC236}">
                <a16:creationId xmlns:a16="http://schemas.microsoft.com/office/drawing/2014/main" id="{D58C1423-0C63-8F27-9498-42F7840475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677094"/>
              </p:ext>
            </p:extLst>
          </p:nvPr>
        </p:nvGraphicFramePr>
        <p:xfrm>
          <a:off x="4541483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2" name="개체 161">
                        <a:extLst>
                          <a:ext uri="{FF2B5EF4-FFF2-40B4-BE49-F238E27FC236}">
                            <a16:creationId xmlns:a16="http://schemas.microsoft.com/office/drawing/2014/main" id="{6A5D54FC-B828-DD82-3F7B-C76B9D5D5E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" name="개체 341">
            <a:extLst>
              <a:ext uri="{FF2B5EF4-FFF2-40B4-BE49-F238E27FC236}">
                <a16:creationId xmlns:a16="http://schemas.microsoft.com/office/drawing/2014/main" id="{E5347EE9-31B4-190F-6DE1-CFB063C80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341259"/>
              </p:ext>
            </p:extLst>
          </p:nvPr>
        </p:nvGraphicFramePr>
        <p:xfrm>
          <a:off x="4241749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3" name="개체 162">
                        <a:extLst>
                          <a:ext uri="{FF2B5EF4-FFF2-40B4-BE49-F238E27FC236}">
                            <a16:creationId xmlns:a16="http://schemas.microsoft.com/office/drawing/2014/main" id="{66C7023A-2BBB-3BCC-DEE5-546EE7FF0C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" name="개체 342">
            <a:extLst>
              <a:ext uri="{FF2B5EF4-FFF2-40B4-BE49-F238E27FC236}">
                <a16:creationId xmlns:a16="http://schemas.microsoft.com/office/drawing/2014/main" id="{252CB20F-5DC9-3DE4-08D3-C7A41766D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070052"/>
              </p:ext>
            </p:extLst>
          </p:nvPr>
        </p:nvGraphicFramePr>
        <p:xfrm>
          <a:off x="3932573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4" name="개체 163">
                        <a:extLst>
                          <a:ext uri="{FF2B5EF4-FFF2-40B4-BE49-F238E27FC236}">
                            <a16:creationId xmlns:a16="http://schemas.microsoft.com/office/drawing/2014/main" id="{9B754CFE-CAD7-2099-0B8C-D91D8FF666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" name="개체 343">
            <a:extLst>
              <a:ext uri="{FF2B5EF4-FFF2-40B4-BE49-F238E27FC236}">
                <a16:creationId xmlns:a16="http://schemas.microsoft.com/office/drawing/2014/main" id="{04CE07DD-6255-5CA2-F7A7-31613FB3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77216"/>
              </p:ext>
            </p:extLst>
          </p:nvPr>
        </p:nvGraphicFramePr>
        <p:xfrm>
          <a:off x="6639128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5" name="개체 164">
                        <a:extLst>
                          <a:ext uri="{FF2B5EF4-FFF2-40B4-BE49-F238E27FC236}">
                            <a16:creationId xmlns:a16="http://schemas.microsoft.com/office/drawing/2014/main" id="{36FDFEC6-2041-6387-3B8D-EB79A63BAD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" name="개체 344">
            <a:extLst>
              <a:ext uri="{FF2B5EF4-FFF2-40B4-BE49-F238E27FC236}">
                <a16:creationId xmlns:a16="http://schemas.microsoft.com/office/drawing/2014/main" id="{50A8D0D3-A4D3-9D4A-B491-6114AFFE85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328012"/>
              </p:ext>
            </p:extLst>
          </p:nvPr>
        </p:nvGraphicFramePr>
        <p:xfrm>
          <a:off x="6339394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6" name="개체 165">
                        <a:extLst>
                          <a:ext uri="{FF2B5EF4-FFF2-40B4-BE49-F238E27FC236}">
                            <a16:creationId xmlns:a16="http://schemas.microsoft.com/office/drawing/2014/main" id="{A2BEE024-94A5-E2EC-3B82-C629A59047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" name="개체 345">
            <a:extLst>
              <a:ext uri="{FF2B5EF4-FFF2-40B4-BE49-F238E27FC236}">
                <a16:creationId xmlns:a16="http://schemas.microsoft.com/office/drawing/2014/main" id="{017B307B-2159-9663-37EB-BEDDFD5EE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95688"/>
              </p:ext>
            </p:extLst>
          </p:nvPr>
        </p:nvGraphicFramePr>
        <p:xfrm>
          <a:off x="605322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7" name="개체 166">
                        <a:extLst>
                          <a:ext uri="{FF2B5EF4-FFF2-40B4-BE49-F238E27FC236}">
                            <a16:creationId xmlns:a16="http://schemas.microsoft.com/office/drawing/2014/main" id="{4A2DBB62-A445-76F4-EF00-CD2B33FEC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" name="개체 346">
            <a:extLst>
              <a:ext uri="{FF2B5EF4-FFF2-40B4-BE49-F238E27FC236}">
                <a16:creationId xmlns:a16="http://schemas.microsoft.com/office/drawing/2014/main" id="{EBEBBBB6-D6E9-5812-8BC8-CD8203371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27247"/>
              </p:ext>
            </p:extLst>
          </p:nvPr>
        </p:nvGraphicFramePr>
        <p:xfrm>
          <a:off x="5753488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8" name="개체 167">
                        <a:extLst>
                          <a:ext uri="{FF2B5EF4-FFF2-40B4-BE49-F238E27FC236}">
                            <a16:creationId xmlns:a16="http://schemas.microsoft.com/office/drawing/2014/main" id="{E7799322-F7C3-8341-AF9E-BEBB8725FB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" name="개체 347">
            <a:extLst>
              <a:ext uri="{FF2B5EF4-FFF2-40B4-BE49-F238E27FC236}">
                <a16:creationId xmlns:a16="http://schemas.microsoft.com/office/drawing/2014/main" id="{D0515560-44BA-8B20-56F5-21DD1B7C7B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54268"/>
              </p:ext>
            </p:extLst>
          </p:nvPr>
        </p:nvGraphicFramePr>
        <p:xfrm>
          <a:off x="544431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69" name="개체 168">
                        <a:extLst>
                          <a:ext uri="{FF2B5EF4-FFF2-40B4-BE49-F238E27FC236}">
                            <a16:creationId xmlns:a16="http://schemas.microsoft.com/office/drawing/2014/main" id="{28017986-8C21-0AFB-546B-828C42500C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" name="개체 348">
            <a:extLst>
              <a:ext uri="{FF2B5EF4-FFF2-40B4-BE49-F238E27FC236}">
                <a16:creationId xmlns:a16="http://schemas.microsoft.com/office/drawing/2014/main" id="{7E273118-DAB9-FF6D-6320-C11B956448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00134"/>
              </p:ext>
            </p:extLst>
          </p:nvPr>
        </p:nvGraphicFramePr>
        <p:xfrm>
          <a:off x="514998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0" name="개체 169">
                        <a:extLst>
                          <a:ext uri="{FF2B5EF4-FFF2-40B4-BE49-F238E27FC236}">
                            <a16:creationId xmlns:a16="http://schemas.microsoft.com/office/drawing/2014/main" id="{F00F7583-7C1F-29B3-C412-5A78B696CC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" name="개체 349">
            <a:extLst>
              <a:ext uri="{FF2B5EF4-FFF2-40B4-BE49-F238E27FC236}">
                <a16:creationId xmlns:a16="http://schemas.microsoft.com/office/drawing/2014/main" id="{D7C1F845-8E43-4B74-E79F-06B90315D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5525"/>
              </p:ext>
            </p:extLst>
          </p:nvPr>
        </p:nvGraphicFramePr>
        <p:xfrm>
          <a:off x="4847710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1" name="개체 170">
                        <a:extLst>
                          <a:ext uri="{FF2B5EF4-FFF2-40B4-BE49-F238E27FC236}">
                            <a16:creationId xmlns:a16="http://schemas.microsoft.com/office/drawing/2014/main" id="{1DA65453-528E-1970-CB33-D1E2B30DE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" name="개체 350">
            <a:extLst>
              <a:ext uri="{FF2B5EF4-FFF2-40B4-BE49-F238E27FC236}">
                <a16:creationId xmlns:a16="http://schemas.microsoft.com/office/drawing/2014/main" id="{31A4C550-BBE2-EFFD-1567-F24173AEA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744500"/>
              </p:ext>
            </p:extLst>
          </p:nvPr>
        </p:nvGraphicFramePr>
        <p:xfrm>
          <a:off x="4541483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2" name="개체 171">
                        <a:extLst>
                          <a:ext uri="{FF2B5EF4-FFF2-40B4-BE49-F238E27FC236}">
                            <a16:creationId xmlns:a16="http://schemas.microsoft.com/office/drawing/2014/main" id="{F10C5609-6E02-CA2B-944C-43A08C9B98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" name="개체 351">
            <a:extLst>
              <a:ext uri="{FF2B5EF4-FFF2-40B4-BE49-F238E27FC236}">
                <a16:creationId xmlns:a16="http://schemas.microsoft.com/office/drawing/2014/main" id="{CCFA91CA-C47A-DEBB-235A-2AEAF07A16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890699"/>
              </p:ext>
            </p:extLst>
          </p:nvPr>
        </p:nvGraphicFramePr>
        <p:xfrm>
          <a:off x="4241749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4" name="개체 173">
                        <a:extLst>
                          <a:ext uri="{FF2B5EF4-FFF2-40B4-BE49-F238E27FC236}">
                            <a16:creationId xmlns:a16="http://schemas.microsoft.com/office/drawing/2014/main" id="{9FB89A9A-2AB0-9366-5E0F-B8147C0A4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" name="개체 352">
            <a:extLst>
              <a:ext uri="{FF2B5EF4-FFF2-40B4-BE49-F238E27FC236}">
                <a16:creationId xmlns:a16="http://schemas.microsoft.com/office/drawing/2014/main" id="{B0F0F53E-D8DE-1302-E0BD-B754872FF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089846"/>
              </p:ext>
            </p:extLst>
          </p:nvPr>
        </p:nvGraphicFramePr>
        <p:xfrm>
          <a:off x="3932573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5" name="개체 174">
                        <a:extLst>
                          <a:ext uri="{FF2B5EF4-FFF2-40B4-BE49-F238E27FC236}">
                            <a16:creationId xmlns:a16="http://schemas.microsoft.com/office/drawing/2014/main" id="{AC0CDBCC-EA73-3D5A-1BBD-8A562BB89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" name="개체 353">
            <a:extLst>
              <a:ext uri="{FF2B5EF4-FFF2-40B4-BE49-F238E27FC236}">
                <a16:creationId xmlns:a16="http://schemas.microsoft.com/office/drawing/2014/main" id="{8C841917-A8DF-6071-4BCE-7D7A968BA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866557"/>
              </p:ext>
            </p:extLst>
          </p:nvPr>
        </p:nvGraphicFramePr>
        <p:xfrm>
          <a:off x="6639128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6" name="개체 175">
                        <a:extLst>
                          <a:ext uri="{FF2B5EF4-FFF2-40B4-BE49-F238E27FC236}">
                            <a16:creationId xmlns:a16="http://schemas.microsoft.com/office/drawing/2014/main" id="{E4D2FDE0-61D8-3855-4AD3-1C3E0F043F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" name="개체 354">
            <a:extLst>
              <a:ext uri="{FF2B5EF4-FFF2-40B4-BE49-F238E27FC236}">
                <a16:creationId xmlns:a16="http://schemas.microsoft.com/office/drawing/2014/main" id="{5EAB7AC0-FE65-A803-EA34-2EA37DE979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85771"/>
              </p:ext>
            </p:extLst>
          </p:nvPr>
        </p:nvGraphicFramePr>
        <p:xfrm>
          <a:off x="6339394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177" name="개체 176">
                        <a:extLst>
                          <a:ext uri="{FF2B5EF4-FFF2-40B4-BE49-F238E27FC236}">
                            <a16:creationId xmlns:a16="http://schemas.microsoft.com/office/drawing/2014/main" id="{6814BF9F-56C1-D34B-61A8-122B288348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" name="타원 355">
            <a:extLst>
              <a:ext uri="{FF2B5EF4-FFF2-40B4-BE49-F238E27FC236}">
                <a16:creationId xmlns:a16="http://schemas.microsoft.com/office/drawing/2014/main" id="{ADDE9CA3-B608-097D-8337-6FED299A8926}"/>
              </a:ext>
            </a:extLst>
          </p:cNvPr>
          <p:cNvSpPr>
            <a:spLocks noChangeAspect="1"/>
          </p:cNvSpPr>
          <p:nvPr/>
        </p:nvSpPr>
        <p:spPr>
          <a:xfrm>
            <a:off x="885723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213F3302-8136-8798-97C6-3AE6185ABB1B}"/>
              </a:ext>
            </a:extLst>
          </p:cNvPr>
          <p:cNvSpPr/>
          <p:nvPr/>
        </p:nvSpPr>
        <p:spPr>
          <a:xfrm>
            <a:off x="165099" y="6333680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 초기화</a:t>
            </a: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EE7B55D-B5BB-CFA8-FEDB-BC276EC5C5D8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C5549153-0215-FA2A-8AE5-556858C2C481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BE3D905C-41DF-AC73-20B6-CB087955FEC5}"/>
              </a:ext>
            </a:extLst>
          </p:cNvPr>
          <p:cNvSpPr>
            <a:spLocks noChangeAspect="1"/>
          </p:cNvSpPr>
          <p:nvPr/>
        </p:nvSpPr>
        <p:spPr>
          <a:xfrm>
            <a:off x="1588987" y="195439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1" name="개체 360">
            <a:extLst>
              <a:ext uri="{FF2B5EF4-FFF2-40B4-BE49-F238E27FC236}">
                <a16:creationId xmlns:a16="http://schemas.microsoft.com/office/drawing/2014/main" id="{3BBBDA89-0020-A7CD-CA72-E5CD7B687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212330"/>
              </p:ext>
            </p:extLst>
          </p:nvPr>
        </p:nvGraphicFramePr>
        <p:xfrm>
          <a:off x="6328703" y="195330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45435" imgH="145435" progId="Visio.Drawing.11">
                  <p:embed/>
                </p:oleObj>
              </mc:Choice>
              <mc:Fallback>
                <p:oleObj name="Visio" r:id="rId6" imgW="145435" imgH="145435" progId="Visio.Drawing.11">
                  <p:embed/>
                  <p:pic>
                    <p:nvPicPr>
                      <p:cNvPr id="179" name="개체 178">
                        <a:extLst>
                          <a:ext uri="{FF2B5EF4-FFF2-40B4-BE49-F238E27FC236}">
                            <a16:creationId xmlns:a16="http://schemas.microsoft.com/office/drawing/2014/main" id="{55E27C27-A0BD-7B20-DE27-7973CBE1AC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8703" y="195330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" name="개체 361">
            <a:extLst>
              <a:ext uri="{FF2B5EF4-FFF2-40B4-BE49-F238E27FC236}">
                <a16:creationId xmlns:a16="http://schemas.microsoft.com/office/drawing/2014/main" id="{0D4FDFD8-B1BD-EB19-7549-2168CB98D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59927"/>
              </p:ext>
            </p:extLst>
          </p:nvPr>
        </p:nvGraphicFramePr>
        <p:xfrm>
          <a:off x="5729019" y="195283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5435" imgH="145435" progId="Visio.Drawing.11">
                  <p:embed/>
                </p:oleObj>
              </mc:Choice>
              <mc:Fallback>
                <p:oleObj name="Visio" r:id="rId8" imgW="145435" imgH="145435" progId="Visio.Drawing.11">
                  <p:embed/>
                  <p:pic>
                    <p:nvPicPr>
                      <p:cNvPr id="180" name="개체 179">
                        <a:extLst>
                          <a:ext uri="{FF2B5EF4-FFF2-40B4-BE49-F238E27FC236}">
                            <a16:creationId xmlns:a16="http://schemas.microsoft.com/office/drawing/2014/main" id="{75ED43D0-E210-5EFE-275A-5D90E8C0F3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019" y="195283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B3A2055C-8C44-839A-8C47-3F604EE0892D}"/>
              </a:ext>
            </a:extLst>
          </p:cNvPr>
          <p:cNvSpPr/>
          <p:nvPr/>
        </p:nvSpPr>
        <p:spPr>
          <a:xfrm>
            <a:off x="6495727" y="1967157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여자 배정</a:t>
            </a: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DD6EFEE-24C6-F10B-50BB-AC57B11F8791}"/>
              </a:ext>
            </a:extLst>
          </p:cNvPr>
          <p:cNvSpPr/>
          <p:nvPr/>
        </p:nvSpPr>
        <p:spPr>
          <a:xfrm>
            <a:off x="5890151" y="1967157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남자 배정</a:t>
            </a: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BDB771A7-95B0-C6C7-B7AA-3EFA088F8266}"/>
              </a:ext>
            </a:extLst>
          </p:cNvPr>
          <p:cNvSpPr/>
          <p:nvPr/>
        </p:nvSpPr>
        <p:spPr>
          <a:xfrm>
            <a:off x="5083128" y="1967157"/>
            <a:ext cx="67326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 숙소 배정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7C1EEE7A-EA58-8523-0DEE-9A11FAA07E03}"/>
              </a:ext>
            </a:extLst>
          </p:cNvPr>
          <p:cNvSpPr>
            <a:spLocks noChangeAspect="1"/>
          </p:cNvSpPr>
          <p:nvPr/>
        </p:nvSpPr>
        <p:spPr>
          <a:xfrm>
            <a:off x="4896902" y="194959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E709094-7657-AAFD-C69B-920F52216BA5}"/>
              </a:ext>
            </a:extLst>
          </p:cNvPr>
          <p:cNvSpPr/>
          <p:nvPr/>
        </p:nvSpPr>
        <p:spPr>
          <a:xfrm>
            <a:off x="200213" y="2223246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370" name="표 369">
            <a:extLst>
              <a:ext uri="{FF2B5EF4-FFF2-40B4-BE49-F238E27FC236}">
                <a16:creationId xmlns:a16="http://schemas.microsoft.com/office/drawing/2014/main" id="{2F547267-B84D-2B4D-0E15-E3C083292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760985"/>
              </p:ext>
            </p:extLst>
          </p:nvPr>
        </p:nvGraphicFramePr>
        <p:xfrm>
          <a:off x="4477013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1150CF27-8D4A-48E6-0BF5-6AB5B1AA8B15}"/>
              </a:ext>
            </a:extLst>
          </p:cNvPr>
          <p:cNvSpPr/>
          <p:nvPr/>
        </p:nvSpPr>
        <p:spPr>
          <a:xfrm>
            <a:off x="4016233" y="2238482"/>
            <a:ext cx="42479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배정불가능</a:t>
            </a: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2EE26479-FDD8-5C25-8250-2953C9420041}"/>
              </a:ext>
            </a:extLst>
          </p:cNvPr>
          <p:cNvSpPr/>
          <p:nvPr/>
        </p:nvSpPr>
        <p:spPr>
          <a:xfrm>
            <a:off x="1804856" y="2204896"/>
            <a:ext cx="665575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호수 전체 선택</a:t>
            </a:r>
          </a:p>
        </p:txBody>
      </p:sp>
      <p:graphicFrame>
        <p:nvGraphicFramePr>
          <p:cNvPr id="373" name="개체 372">
            <a:extLst>
              <a:ext uri="{FF2B5EF4-FFF2-40B4-BE49-F238E27FC236}">
                <a16:creationId xmlns:a16="http://schemas.microsoft.com/office/drawing/2014/main" id="{B08C9DD8-AAC3-4B0A-47F6-8EE262D0E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03350"/>
              </p:ext>
            </p:extLst>
          </p:nvPr>
        </p:nvGraphicFramePr>
        <p:xfrm>
          <a:off x="2505379" y="221630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04" name="개체 203">
                        <a:extLst>
                          <a:ext uri="{FF2B5EF4-FFF2-40B4-BE49-F238E27FC236}">
                            <a16:creationId xmlns:a16="http://schemas.microsoft.com/office/drawing/2014/main" id="{89B4EF4A-FAF2-F307-3B21-BE5EACC150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379" y="221630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9356E10-BAA7-B713-2B73-147519E3C37B}"/>
              </a:ext>
            </a:extLst>
          </p:cNvPr>
          <p:cNvSpPr/>
          <p:nvPr/>
        </p:nvSpPr>
        <p:spPr>
          <a:xfrm>
            <a:off x="2670717" y="2223246"/>
            <a:ext cx="86722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 시 숙소 예약완료</a:t>
            </a: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21C7E539-93F8-9235-595E-46F1FEBCC47B}"/>
              </a:ext>
            </a:extLst>
          </p:cNvPr>
          <p:cNvSpPr/>
          <p:nvPr/>
        </p:nvSpPr>
        <p:spPr>
          <a:xfrm>
            <a:off x="662187" y="2223246"/>
            <a:ext cx="111088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376" name="표 375">
            <a:extLst>
              <a:ext uri="{FF2B5EF4-FFF2-40B4-BE49-F238E27FC236}">
                <a16:creationId xmlns:a16="http://schemas.microsoft.com/office/drawing/2014/main" id="{CAAB0017-EFF8-4180-7A58-58EC49796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90253"/>
              </p:ext>
            </p:extLst>
          </p:nvPr>
        </p:nvGraphicFramePr>
        <p:xfrm>
          <a:off x="5549182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62C1AC65-9EB5-8CC5-37F1-3D8EAA806395}"/>
              </a:ext>
            </a:extLst>
          </p:cNvPr>
          <p:cNvSpPr/>
          <p:nvPr/>
        </p:nvSpPr>
        <p:spPr>
          <a:xfrm>
            <a:off x="5175334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남자배정</a:t>
            </a:r>
          </a:p>
        </p:txBody>
      </p:sp>
      <p:graphicFrame>
        <p:nvGraphicFramePr>
          <p:cNvPr id="378" name="표 377">
            <a:extLst>
              <a:ext uri="{FF2B5EF4-FFF2-40B4-BE49-F238E27FC236}">
                <a16:creationId xmlns:a16="http://schemas.microsoft.com/office/drawing/2014/main" id="{255CD287-B5D2-2DA6-45AF-54C96311A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98212"/>
              </p:ext>
            </p:extLst>
          </p:nvPr>
        </p:nvGraphicFramePr>
        <p:xfrm>
          <a:off x="4976869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138308C2-9DA0-F221-7057-D54BF9F8A581}"/>
              </a:ext>
            </a:extLst>
          </p:cNvPr>
          <p:cNvSpPr/>
          <p:nvPr/>
        </p:nvSpPr>
        <p:spPr>
          <a:xfrm>
            <a:off x="4678299" y="2238482"/>
            <a:ext cx="25487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미배정</a:t>
            </a:r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32F44963-2D95-6D7E-268E-6BB10A9BF433}"/>
              </a:ext>
            </a:extLst>
          </p:cNvPr>
          <p:cNvSpPr>
            <a:spLocks noChangeAspect="1"/>
          </p:cNvSpPr>
          <p:nvPr/>
        </p:nvSpPr>
        <p:spPr>
          <a:xfrm>
            <a:off x="37002" y="220486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81" name="표 380">
            <a:extLst>
              <a:ext uri="{FF2B5EF4-FFF2-40B4-BE49-F238E27FC236}">
                <a16:creationId xmlns:a16="http://schemas.microsoft.com/office/drawing/2014/main" id="{49E5284E-3C4D-70C0-914F-D38402A3A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42307"/>
              </p:ext>
            </p:extLst>
          </p:nvPr>
        </p:nvGraphicFramePr>
        <p:xfrm>
          <a:off x="6133197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81F0757-B645-0C62-ED41-78F8689E4446}"/>
              </a:ext>
            </a:extLst>
          </p:cNvPr>
          <p:cNvSpPr/>
          <p:nvPr/>
        </p:nvSpPr>
        <p:spPr>
          <a:xfrm>
            <a:off x="5759349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</a:t>
            </a:r>
          </a:p>
        </p:txBody>
      </p:sp>
      <p:graphicFrame>
        <p:nvGraphicFramePr>
          <p:cNvPr id="383" name="표 382">
            <a:extLst>
              <a:ext uri="{FF2B5EF4-FFF2-40B4-BE49-F238E27FC236}">
                <a16:creationId xmlns:a16="http://schemas.microsoft.com/office/drawing/2014/main" id="{5CF06602-11E5-FCB1-A00E-4144D18F5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79449"/>
              </p:ext>
            </p:extLst>
          </p:nvPr>
        </p:nvGraphicFramePr>
        <p:xfrm>
          <a:off x="6711399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BA118C91-F37F-3FA6-183D-4794D6AC3E06}"/>
              </a:ext>
            </a:extLst>
          </p:cNvPr>
          <p:cNvSpPr/>
          <p:nvPr/>
        </p:nvSpPr>
        <p:spPr>
          <a:xfrm>
            <a:off x="6337551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배정예약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370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061D-14FA-58C5-38F1-6A831CDF9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4DCD84C9-4AA1-BB10-2C9C-BDFAFAA26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207119"/>
              </p:ext>
            </p:extLst>
          </p:nvPr>
        </p:nvGraphicFramePr>
        <p:xfrm>
          <a:off x="6969418" y="2574152"/>
          <a:ext cx="2771482" cy="22725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연한 블루 컬러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배정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연한 핑크 컬러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15413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클릭하면 숙소 배정이 완료 되어 연수설계자 및 연수생에게 보이게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예약이 가능해 진다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해지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숙소 미배정 상태가 되어 연수설계자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연수생에게 보이지 않게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상태일 경우 예약이 취소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초기화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배정완료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선택이 해지 되어 미배정 상태가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 숙소는 예약이 취소 처리 및 미배정 상태가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미배정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선택 해지 유지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변동없음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01033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CBDCD33-5996-1F6F-0C3E-78BACAABF49B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F83E6C-F7C1-EB2D-4609-C0BF7015C0F2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(5/8)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689D1B-3DA0-FADB-C679-AB96C0E42F99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8780553-E6EF-1A38-C4A0-D68BB9FA0190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C38D08-3177-D58C-AA53-70434E612575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CDBC126-137B-1401-EA0D-2B38737F7D93}"/>
              </a:ext>
            </a:extLst>
          </p:cNvPr>
          <p:cNvSpPr/>
          <p:nvPr/>
        </p:nvSpPr>
        <p:spPr>
          <a:xfrm>
            <a:off x="5283820" y="1447696"/>
            <a:ext cx="157735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숙소예약정보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7B8C3B-997F-7283-2825-B2E02220C27A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35CE7-978D-5678-9E5F-042B38091730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912241-64BE-DC28-99C5-0E679A76E18F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FBF796-6656-602D-EB4B-67DB46E0DEDA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B35C83-9AEF-C450-EE8B-CC92A51338AD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198" name="표 197">
            <a:extLst>
              <a:ext uri="{FF2B5EF4-FFF2-40B4-BE49-F238E27FC236}">
                <a16:creationId xmlns:a16="http://schemas.microsoft.com/office/drawing/2014/main" id="{9F419EE9-6448-D2C6-D7E1-344195454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425897"/>
              </p:ext>
            </p:extLst>
          </p:nvPr>
        </p:nvGraphicFramePr>
        <p:xfrm>
          <a:off x="165100" y="2441153"/>
          <a:ext cx="6696088" cy="1512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47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AA92FC8-A648-50CE-1ECA-5011AD511B0F}"/>
              </a:ext>
            </a:extLst>
          </p:cNvPr>
          <p:cNvSpPr/>
          <p:nvPr/>
        </p:nvSpPr>
        <p:spPr>
          <a:xfrm>
            <a:off x="200213" y="2223246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00" name="표 199">
            <a:extLst>
              <a:ext uri="{FF2B5EF4-FFF2-40B4-BE49-F238E27FC236}">
                <a16:creationId xmlns:a16="http://schemas.microsoft.com/office/drawing/2014/main" id="{6EE8A054-6171-12C1-3277-DC4AD5CB8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60701"/>
              </p:ext>
            </p:extLst>
          </p:nvPr>
        </p:nvGraphicFramePr>
        <p:xfrm>
          <a:off x="165100" y="4025186"/>
          <a:ext cx="6696088" cy="2196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02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33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720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graphicFrame>
        <p:nvGraphicFramePr>
          <p:cNvPr id="201" name="표 200">
            <a:extLst>
              <a:ext uri="{FF2B5EF4-FFF2-40B4-BE49-F238E27FC236}">
                <a16:creationId xmlns:a16="http://schemas.microsoft.com/office/drawing/2014/main" id="{C5776F83-E6DF-51B6-E2D1-A66D8012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96429"/>
              </p:ext>
            </p:extLst>
          </p:nvPr>
        </p:nvGraphicFramePr>
        <p:xfrm>
          <a:off x="4477013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51DD6B2-34D0-E570-172B-8E12ADE5D5BE}"/>
              </a:ext>
            </a:extLst>
          </p:cNvPr>
          <p:cNvSpPr/>
          <p:nvPr/>
        </p:nvSpPr>
        <p:spPr>
          <a:xfrm>
            <a:off x="4016233" y="2238482"/>
            <a:ext cx="42479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배정불가능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B805E11-F881-BAF2-5FC5-31398581EBAA}"/>
              </a:ext>
            </a:extLst>
          </p:cNvPr>
          <p:cNvSpPr/>
          <p:nvPr/>
        </p:nvSpPr>
        <p:spPr>
          <a:xfrm>
            <a:off x="1804856" y="2204896"/>
            <a:ext cx="665575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호수 전체 선택</a:t>
            </a:r>
          </a:p>
        </p:txBody>
      </p:sp>
      <p:graphicFrame>
        <p:nvGraphicFramePr>
          <p:cNvPr id="204" name="개체 203">
            <a:extLst>
              <a:ext uri="{FF2B5EF4-FFF2-40B4-BE49-F238E27FC236}">
                <a16:creationId xmlns:a16="http://schemas.microsoft.com/office/drawing/2014/main" id="{89B4EF4A-FAF2-F307-3B21-BE5EACC15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292384"/>
              </p:ext>
            </p:extLst>
          </p:nvPr>
        </p:nvGraphicFramePr>
        <p:xfrm>
          <a:off x="2505379" y="221630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063EF321-C122-851B-161A-D5FF0DE715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379" y="221630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5D8F8AB-59D6-3E23-C8C1-234C32FA5485}"/>
              </a:ext>
            </a:extLst>
          </p:cNvPr>
          <p:cNvSpPr/>
          <p:nvPr/>
        </p:nvSpPr>
        <p:spPr>
          <a:xfrm>
            <a:off x="2670717" y="2223246"/>
            <a:ext cx="86722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 시 숙소 예약완료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071A059-80DE-7A01-A18D-9532F786D515}"/>
              </a:ext>
            </a:extLst>
          </p:cNvPr>
          <p:cNvSpPr/>
          <p:nvPr/>
        </p:nvSpPr>
        <p:spPr>
          <a:xfrm>
            <a:off x="662187" y="2223246"/>
            <a:ext cx="111088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07" name="표 206">
            <a:extLst>
              <a:ext uri="{FF2B5EF4-FFF2-40B4-BE49-F238E27FC236}">
                <a16:creationId xmlns:a16="http://schemas.microsoft.com/office/drawing/2014/main" id="{D8FD30A5-BAB2-9091-C42B-CC4277A64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27037"/>
              </p:ext>
            </p:extLst>
          </p:nvPr>
        </p:nvGraphicFramePr>
        <p:xfrm>
          <a:off x="5549182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6D82C16-2C2C-EA17-C93A-04A4BA1DEFFC}"/>
              </a:ext>
            </a:extLst>
          </p:cNvPr>
          <p:cNvSpPr/>
          <p:nvPr/>
        </p:nvSpPr>
        <p:spPr>
          <a:xfrm>
            <a:off x="5175334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남자배정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AFF3F49-CF9D-C3A3-7B54-3A7F96F402FC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BFBC52-AFAC-0261-B503-A8F3274F29C5}"/>
              </a:ext>
            </a:extLst>
          </p:cNvPr>
          <p:cNvSpPr/>
          <p:nvPr/>
        </p:nvSpPr>
        <p:spPr>
          <a:xfrm>
            <a:off x="5474509" y="6333680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graphicFrame>
        <p:nvGraphicFramePr>
          <p:cNvPr id="211" name="표 210">
            <a:extLst>
              <a:ext uri="{FF2B5EF4-FFF2-40B4-BE49-F238E27FC236}">
                <a16:creationId xmlns:a16="http://schemas.microsoft.com/office/drawing/2014/main" id="{2BCF2BFE-5680-4B46-1058-4F561E635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96060"/>
              </p:ext>
            </p:extLst>
          </p:nvPr>
        </p:nvGraphicFramePr>
        <p:xfrm>
          <a:off x="4976869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A1B1F39-43EC-E987-FCAC-4F7BCC668863}"/>
              </a:ext>
            </a:extLst>
          </p:cNvPr>
          <p:cNvSpPr/>
          <p:nvPr/>
        </p:nvSpPr>
        <p:spPr>
          <a:xfrm>
            <a:off x="4678299" y="2238482"/>
            <a:ext cx="25487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미배정</a:t>
            </a: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37B1088-A787-A56C-E902-E148086AE858}"/>
              </a:ext>
            </a:extLst>
          </p:cNvPr>
          <p:cNvSpPr>
            <a:spLocks noChangeAspect="1"/>
          </p:cNvSpPr>
          <p:nvPr/>
        </p:nvSpPr>
        <p:spPr>
          <a:xfrm>
            <a:off x="37002" y="220486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8B77C06-CB60-061C-513B-F4DE8C0AD246}"/>
              </a:ext>
            </a:extLst>
          </p:cNvPr>
          <p:cNvSpPr>
            <a:spLocks noChangeAspect="1"/>
          </p:cNvSpPr>
          <p:nvPr/>
        </p:nvSpPr>
        <p:spPr>
          <a:xfrm>
            <a:off x="93100" y="237114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CE76056-9867-20F8-A197-A889E2CD133E}"/>
              </a:ext>
            </a:extLst>
          </p:cNvPr>
          <p:cNvSpPr>
            <a:spLocks noChangeAspect="1"/>
          </p:cNvSpPr>
          <p:nvPr/>
        </p:nvSpPr>
        <p:spPr>
          <a:xfrm>
            <a:off x="5300312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6" name="개체 215">
            <a:extLst>
              <a:ext uri="{FF2B5EF4-FFF2-40B4-BE49-F238E27FC236}">
                <a16:creationId xmlns:a16="http://schemas.microsoft.com/office/drawing/2014/main" id="{95B318A4-082A-3103-91C2-941937B3C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098317"/>
              </p:ext>
            </p:extLst>
          </p:nvPr>
        </p:nvGraphicFramePr>
        <p:xfrm>
          <a:off x="605322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693F9890-D396-8E8F-AC60-694C4E94DD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" name="개체 216">
            <a:extLst>
              <a:ext uri="{FF2B5EF4-FFF2-40B4-BE49-F238E27FC236}">
                <a16:creationId xmlns:a16="http://schemas.microsoft.com/office/drawing/2014/main" id="{612A8C51-7B22-684D-9B3D-4AD198FC9C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624233"/>
              </p:ext>
            </p:extLst>
          </p:nvPr>
        </p:nvGraphicFramePr>
        <p:xfrm>
          <a:off x="6345005" y="281539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8EA7D2D4-6101-081B-BC0B-BB8D513C7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005" y="281539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" name="개체 217">
            <a:extLst>
              <a:ext uri="{FF2B5EF4-FFF2-40B4-BE49-F238E27FC236}">
                <a16:creationId xmlns:a16="http://schemas.microsoft.com/office/drawing/2014/main" id="{F696FC7B-5F69-52C2-1B07-CDF1B0ADCC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01008"/>
              </p:ext>
            </p:extLst>
          </p:nvPr>
        </p:nvGraphicFramePr>
        <p:xfrm>
          <a:off x="6621550" y="281539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679582E3-8091-C73B-A849-3D78A3E84E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550" y="281539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" name="개체 218">
            <a:extLst>
              <a:ext uri="{FF2B5EF4-FFF2-40B4-BE49-F238E27FC236}">
                <a16:creationId xmlns:a16="http://schemas.microsoft.com/office/drawing/2014/main" id="{D6C4CD1F-7792-0542-D7BA-A3F40EF40C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756140"/>
              </p:ext>
            </p:extLst>
          </p:nvPr>
        </p:nvGraphicFramePr>
        <p:xfrm>
          <a:off x="5753488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BA8FD951-29F9-29C8-8705-5284B5E21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" name="개체 219">
            <a:extLst>
              <a:ext uri="{FF2B5EF4-FFF2-40B4-BE49-F238E27FC236}">
                <a16:creationId xmlns:a16="http://schemas.microsoft.com/office/drawing/2014/main" id="{89E3226E-9456-7800-78AD-8127539EB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319667"/>
              </p:ext>
            </p:extLst>
          </p:nvPr>
        </p:nvGraphicFramePr>
        <p:xfrm>
          <a:off x="544431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6C5E7BA3-D6E5-4658-88D6-118F409CB2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개체 220">
            <a:extLst>
              <a:ext uri="{FF2B5EF4-FFF2-40B4-BE49-F238E27FC236}">
                <a16:creationId xmlns:a16="http://schemas.microsoft.com/office/drawing/2014/main" id="{C8F74A03-CB39-661A-53B4-B51E9B52E0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30301"/>
              </p:ext>
            </p:extLst>
          </p:nvPr>
        </p:nvGraphicFramePr>
        <p:xfrm>
          <a:off x="5149982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58A1DB27-B95F-AB6B-8B6D-34E818C17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개체 221">
            <a:extLst>
              <a:ext uri="{FF2B5EF4-FFF2-40B4-BE49-F238E27FC236}">
                <a16:creationId xmlns:a16="http://schemas.microsoft.com/office/drawing/2014/main" id="{75CA0DA1-3E08-B6BC-47D5-B9925E2929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125690"/>
              </p:ext>
            </p:extLst>
          </p:nvPr>
        </p:nvGraphicFramePr>
        <p:xfrm>
          <a:off x="4847710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4BC4B84A-81E2-ECFE-EA6F-66CC86B7FA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개체 222">
            <a:extLst>
              <a:ext uri="{FF2B5EF4-FFF2-40B4-BE49-F238E27FC236}">
                <a16:creationId xmlns:a16="http://schemas.microsoft.com/office/drawing/2014/main" id="{BCEF1F42-D1B9-2ACF-261C-04002179C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429698"/>
              </p:ext>
            </p:extLst>
          </p:nvPr>
        </p:nvGraphicFramePr>
        <p:xfrm>
          <a:off x="454148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3865EF05-26CE-7E2B-C9B9-1907199DB7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개체 223">
            <a:extLst>
              <a:ext uri="{FF2B5EF4-FFF2-40B4-BE49-F238E27FC236}">
                <a16:creationId xmlns:a16="http://schemas.microsoft.com/office/drawing/2014/main" id="{A85A69CB-2E26-FA1E-798D-FA644B695A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61088"/>
              </p:ext>
            </p:extLst>
          </p:nvPr>
        </p:nvGraphicFramePr>
        <p:xfrm>
          <a:off x="4241749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39" name="개체 38">
                        <a:extLst>
                          <a:ext uri="{FF2B5EF4-FFF2-40B4-BE49-F238E27FC236}">
                            <a16:creationId xmlns:a16="http://schemas.microsoft.com/office/drawing/2014/main" id="{33DD9CAD-9D3F-F74F-B178-5D8C0AAAC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개체 224">
            <a:extLst>
              <a:ext uri="{FF2B5EF4-FFF2-40B4-BE49-F238E27FC236}">
                <a16:creationId xmlns:a16="http://schemas.microsoft.com/office/drawing/2014/main" id="{3EA2EC48-9487-F899-5420-AA339C719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723781"/>
              </p:ext>
            </p:extLst>
          </p:nvPr>
        </p:nvGraphicFramePr>
        <p:xfrm>
          <a:off x="393257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0" name="개체 39">
                        <a:extLst>
                          <a:ext uri="{FF2B5EF4-FFF2-40B4-BE49-F238E27FC236}">
                            <a16:creationId xmlns:a16="http://schemas.microsoft.com/office/drawing/2014/main" id="{530A9A18-95D1-FD06-2F38-4082CEFD9C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" name="개체 225">
            <a:extLst>
              <a:ext uri="{FF2B5EF4-FFF2-40B4-BE49-F238E27FC236}">
                <a16:creationId xmlns:a16="http://schemas.microsoft.com/office/drawing/2014/main" id="{B0F3283E-4F2A-898F-DBC3-EB842883FB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357520"/>
              </p:ext>
            </p:extLst>
          </p:nvPr>
        </p:nvGraphicFramePr>
        <p:xfrm>
          <a:off x="3638243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1" name="개체 40">
                        <a:extLst>
                          <a:ext uri="{FF2B5EF4-FFF2-40B4-BE49-F238E27FC236}">
                            <a16:creationId xmlns:a16="http://schemas.microsoft.com/office/drawing/2014/main" id="{3D615128-1A30-8205-D240-1EC4C06D5D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" name="개체 226">
            <a:extLst>
              <a:ext uri="{FF2B5EF4-FFF2-40B4-BE49-F238E27FC236}">
                <a16:creationId xmlns:a16="http://schemas.microsoft.com/office/drawing/2014/main" id="{551D29C7-1AAC-0559-B247-85E464F8C0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174113"/>
              </p:ext>
            </p:extLst>
          </p:nvPr>
        </p:nvGraphicFramePr>
        <p:xfrm>
          <a:off x="3335971" y="281278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42" name="개체 41">
                        <a:extLst>
                          <a:ext uri="{FF2B5EF4-FFF2-40B4-BE49-F238E27FC236}">
                            <a16:creationId xmlns:a16="http://schemas.microsoft.com/office/drawing/2014/main" id="{121465BC-A820-1878-65E5-21C2A4BF30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281278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개체 227">
            <a:extLst>
              <a:ext uri="{FF2B5EF4-FFF2-40B4-BE49-F238E27FC236}">
                <a16:creationId xmlns:a16="http://schemas.microsoft.com/office/drawing/2014/main" id="{5788E66C-08A6-5D48-EFE4-EE4A3E34F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332158"/>
              </p:ext>
            </p:extLst>
          </p:nvPr>
        </p:nvGraphicFramePr>
        <p:xfrm>
          <a:off x="957723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AF94354E-DDE0-92A6-0475-911867D0DD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개체 228">
            <a:extLst>
              <a:ext uri="{FF2B5EF4-FFF2-40B4-BE49-F238E27FC236}">
                <a16:creationId xmlns:a16="http://schemas.microsoft.com/office/drawing/2014/main" id="{A04F35B2-1943-A0E1-A2B9-E166B5A6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902376"/>
              </p:ext>
            </p:extLst>
          </p:nvPr>
        </p:nvGraphicFramePr>
        <p:xfrm>
          <a:off x="1266072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F0BF9DFF-1AF0-AA28-6963-9D3811B3C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" name="개체 229">
            <a:extLst>
              <a:ext uri="{FF2B5EF4-FFF2-40B4-BE49-F238E27FC236}">
                <a16:creationId xmlns:a16="http://schemas.microsoft.com/office/drawing/2014/main" id="{FE230CA9-A421-B220-C586-015B1E86B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931868"/>
              </p:ext>
            </p:extLst>
          </p:nvPr>
        </p:nvGraphicFramePr>
        <p:xfrm>
          <a:off x="1560377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5" name="개체 44">
                        <a:extLst>
                          <a:ext uri="{FF2B5EF4-FFF2-40B4-BE49-F238E27FC236}">
                            <a16:creationId xmlns:a16="http://schemas.microsoft.com/office/drawing/2014/main" id="{546B3AED-FDA2-AAFC-7F53-DF5C11718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" name="개체 230">
            <a:extLst>
              <a:ext uri="{FF2B5EF4-FFF2-40B4-BE49-F238E27FC236}">
                <a16:creationId xmlns:a16="http://schemas.microsoft.com/office/drawing/2014/main" id="{9F85FCCE-B3FE-7138-368C-DAD0A0E9B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8207"/>
              </p:ext>
            </p:extLst>
          </p:nvPr>
        </p:nvGraphicFramePr>
        <p:xfrm>
          <a:off x="1868726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6" name="개체 45">
                        <a:extLst>
                          <a:ext uri="{FF2B5EF4-FFF2-40B4-BE49-F238E27FC236}">
                            <a16:creationId xmlns:a16="http://schemas.microsoft.com/office/drawing/2014/main" id="{53630292-AA4D-E3CE-46A9-084B18D6AB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" name="개체 231">
            <a:extLst>
              <a:ext uri="{FF2B5EF4-FFF2-40B4-BE49-F238E27FC236}">
                <a16:creationId xmlns:a16="http://schemas.microsoft.com/office/drawing/2014/main" id="{9CB7F5BD-2F5F-A397-AF20-C539E76B60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17111"/>
              </p:ext>
            </p:extLst>
          </p:nvPr>
        </p:nvGraphicFramePr>
        <p:xfrm>
          <a:off x="2145967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7" name="개체 46">
                        <a:extLst>
                          <a:ext uri="{FF2B5EF4-FFF2-40B4-BE49-F238E27FC236}">
                            <a16:creationId xmlns:a16="http://schemas.microsoft.com/office/drawing/2014/main" id="{1676D59D-89BF-EBD1-F2D5-CB6E6A5AB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" name="개체 232">
            <a:extLst>
              <a:ext uri="{FF2B5EF4-FFF2-40B4-BE49-F238E27FC236}">
                <a16:creationId xmlns:a16="http://schemas.microsoft.com/office/drawing/2014/main" id="{5BADB1D5-D978-D851-F9E2-5C5B271B4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242171"/>
              </p:ext>
            </p:extLst>
          </p:nvPr>
        </p:nvGraphicFramePr>
        <p:xfrm>
          <a:off x="2454316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8" name="개체 47">
                        <a:extLst>
                          <a:ext uri="{FF2B5EF4-FFF2-40B4-BE49-F238E27FC236}">
                            <a16:creationId xmlns:a16="http://schemas.microsoft.com/office/drawing/2014/main" id="{10D34EF8-6DF5-64DA-30D6-4F7FC1C005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개체 233">
            <a:extLst>
              <a:ext uri="{FF2B5EF4-FFF2-40B4-BE49-F238E27FC236}">
                <a16:creationId xmlns:a16="http://schemas.microsoft.com/office/drawing/2014/main" id="{395BCE49-4B5E-C023-778D-D0C3411C4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808241"/>
              </p:ext>
            </p:extLst>
          </p:nvPr>
        </p:nvGraphicFramePr>
        <p:xfrm>
          <a:off x="2748621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980D039D-A9EF-974A-D907-D024655CF4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개체 234">
            <a:extLst>
              <a:ext uri="{FF2B5EF4-FFF2-40B4-BE49-F238E27FC236}">
                <a16:creationId xmlns:a16="http://schemas.microsoft.com/office/drawing/2014/main" id="{E75EBA87-3CF1-6712-2BBA-AF000B2D1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708833"/>
              </p:ext>
            </p:extLst>
          </p:nvPr>
        </p:nvGraphicFramePr>
        <p:xfrm>
          <a:off x="3056970" y="378835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0" name="개체 49">
                        <a:extLst>
                          <a:ext uri="{FF2B5EF4-FFF2-40B4-BE49-F238E27FC236}">
                            <a16:creationId xmlns:a16="http://schemas.microsoft.com/office/drawing/2014/main" id="{CDBBD4F7-89C2-74E1-E84A-A34168B7F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378835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개체 235">
            <a:extLst>
              <a:ext uri="{FF2B5EF4-FFF2-40B4-BE49-F238E27FC236}">
                <a16:creationId xmlns:a16="http://schemas.microsoft.com/office/drawing/2014/main" id="{58D88ADF-1198-7741-7B0B-BB2F43EC84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92888"/>
              </p:ext>
            </p:extLst>
          </p:nvPr>
        </p:nvGraphicFramePr>
        <p:xfrm>
          <a:off x="957723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569D1072-0137-8C12-0E88-8A27E3B67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개체 236">
            <a:extLst>
              <a:ext uri="{FF2B5EF4-FFF2-40B4-BE49-F238E27FC236}">
                <a16:creationId xmlns:a16="http://schemas.microsoft.com/office/drawing/2014/main" id="{AAAF5426-818D-F8D9-06D8-6D3E8F9CF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99954"/>
              </p:ext>
            </p:extLst>
          </p:nvPr>
        </p:nvGraphicFramePr>
        <p:xfrm>
          <a:off x="1266072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EB913160-CF92-44F5-CE25-BBF273B729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개체 237">
            <a:extLst>
              <a:ext uri="{FF2B5EF4-FFF2-40B4-BE49-F238E27FC236}">
                <a16:creationId xmlns:a16="http://schemas.microsoft.com/office/drawing/2014/main" id="{ED4E730C-5066-ED56-2E68-DCF0180530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235094"/>
              </p:ext>
            </p:extLst>
          </p:nvPr>
        </p:nvGraphicFramePr>
        <p:xfrm>
          <a:off x="1560377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75C75D62-8BA7-42EB-218A-2DD938F75B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개체 238">
            <a:extLst>
              <a:ext uri="{FF2B5EF4-FFF2-40B4-BE49-F238E27FC236}">
                <a16:creationId xmlns:a16="http://schemas.microsoft.com/office/drawing/2014/main" id="{897CDE7D-B6F9-D5A1-2223-EF6D08217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101002"/>
              </p:ext>
            </p:extLst>
          </p:nvPr>
        </p:nvGraphicFramePr>
        <p:xfrm>
          <a:off x="1868726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19B5C9D6-2572-3A26-0EDB-5753C87FB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개체 239">
            <a:extLst>
              <a:ext uri="{FF2B5EF4-FFF2-40B4-BE49-F238E27FC236}">
                <a16:creationId xmlns:a16="http://schemas.microsoft.com/office/drawing/2014/main" id="{5D037B42-60FF-5414-A479-FA11B048B4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467266"/>
              </p:ext>
            </p:extLst>
          </p:nvPr>
        </p:nvGraphicFramePr>
        <p:xfrm>
          <a:off x="2145967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5" name="개체 54">
                        <a:extLst>
                          <a:ext uri="{FF2B5EF4-FFF2-40B4-BE49-F238E27FC236}">
                            <a16:creationId xmlns:a16="http://schemas.microsoft.com/office/drawing/2014/main" id="{C771B7E1-CAFE-693A-3F61-4D4E98321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개체 240">
            <a:extLst>
              <a:ext uri="{FF2B5EF4-FFF2-40B4-BE49-F238E27FC236}">
                <a16:creationId xmlns:a16="http://schemas.microsoft.com/office/drawing/2014/main" id="{F5C6459B-C07E-22B9-7CB5-94B3014D7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970884"/>
              </p:ext>
            </p:extLst>
          </p:nvPr>
        </p:nvGraphicFramePr>
        <p:xfrm>
          <a:off x="2454316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C29626BC-E9B3-5839-1802-0D42C49009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" name="개체 241">
            <a:extLst>
              <a:ext uri="{FF2B5EF4-FFF2-40B4-BE49-F238E27FC236}">
                <a16:creationId xmlns:a16="http://schemas.microsoft.com/office/drawing/2014/main" id="{EFF03A43-E178-5AED-639C-E021699380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82754"/>
              </p:ext>
            </p:extLst>
          </p:nvPr>
        </p:nvGraphicFramePr>
        <p:xfrm>
          <a:off x="2748621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7" name="개체 56">
                        <a:extLst>
                          <a:ext uri="{FF2B5EF4-FFF2-40B4-BE49-F238E27FC236}">
                            <a16:creationId xmlns:a16="http://schemas.microsoft.com/office/drawing/2014/main" id="{198804DE-01F3-4266-B319-ACE13782A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" name="개체 242">
            <a:extLst>
              <a:ext uri="{FF2B5EF4-FFF2-40B4-BE49-F238E27FC236}">
                <a16:creationId xmlns:a16="http://schemas.microsoft.com/office/drawing/2014/main" id="{D5AA0B0F-C177-9FA5-C7F2-D3D8645C9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978106"/>
              </p:ext>
            </p:extLst>
          </p:nvPr>
        </p:nvGraphicFramePr>
        <p:xfrm>
          <a:off x="3056970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8" name="개체 57">
                        <a:extLst>
                          <a:ext uri="{FF2B5EF4-FFF2-40B4-BE49-F238E27FC236}">
                            <a16:creationId xmlns:a16="http://schemas.microsoft.com/office/drawing/2014/main" id="{10FEDF17-8B2F-0C29-90B1-151608AB34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개체 243">
            <a:extLst>
              <a:ext uri="{FF2B5EF4-FFF2-40B4-BE49-F238E27FC236}">
                <a16:creationId xmlns:a16="http://schemas.microsoft.com/office/drawing/2014/main" id="{7FF0CF65-AE70-C5D1-1420-E484621B3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90268"/>
              </p:ext>
            </p:extLst>
          </p:nvPr>
        </p:nvGraphicFramePr>
        <p:xfrm>
          <a:off x="3353748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59" name="개체 58">
                        <a:extLst>
                          <a:ext uri="{FF2B5EF4-FFF2-40B4-BE49-F238E27FC236}">
                            <a16:creationId xmlns:a16="http://schemas.microsoft.com/office/drawing/2014/main" id="{5BF254FF-71E3-2B5E-98F5-3495E3E90B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48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" name="개체 244">
            <a:extLst>
              <a:ext uri="{FF2B5EF4-FFF2-40B4-BE49-F238E27FC236}">
                <a16:creationId xmlns:a16="http://schemas.microsoft.com/office/drawing/2014/main" id="{F230737C-B0E2-8520-581A-4A89D5358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081269"/>
              </p:ext>
            </p:extLst>
          </p:nvPr>
        </p:nvGraphicFramePr>
        <p:xfrm>
          <a:off x="3646195" y="505670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0" name="개체 59">
                        <a:extLst>
                          <a:ext uri="{FF2B5EF4-FFF2-40B4-BE49-F238E27FC236}">
                            <a16:creationId xmlns:a16="http://schemas.microsoft.com/office/drawing/2014/main" id="{700D4B4A-41FD-7AF5-B8C6-BACC280EE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195" y="505670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개체 245">
            <a:extLst>
              <a:ext uri="{FF2B5EF4-FFF2-40B4-BE49-F238E27FC236}">
                <a16:creationId xmlns:a16="http://schemas.microsoft.com/office/drawing/2014/main" id="{97B4813E-6942-746B-32F1-F507C74E8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29375"/>
              </p:ext>
            </p:extLst>
          </p:nvPr>
        </p:nvGraphicFramePr>
        <p:xfrm>
          <a:off x="95772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1" name="개체 60">
                        <a:extLst>
                          <a:ext uri="{FF2B5EF4-FFF2-40B4-BE49-F238E27FC236}">
                            <a16:creationId xmlns:a16="http://schemas.microsoft.com/office/drawing/2014/main" id="{58E84261-0842-374F-2699-5C916AE371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2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" name="개체 246">
            <a:extLst>
              <a:ext uri="{FF2B5EF4-FFF2-40B4-BE49-F238E27FC236}">
                <a16:creationId xmlns:a16="http://schemas.microsoft.com/office/drawing/2014/main" id="{58770A6F-C78C-E709-1C00-EE5513883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652884"/>
              </p:ext>
            </p:extLst>
          </p:nvPr>
        </p:nvGraphicFramePr>
        <p:xfrm>
          <a:off x="126607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2" name="개체 61">
                        <a:extLst>
                          <a:ext uri="{FF2B5EF4-FFF2-40B4-BE49-F238E27FC236}">
                            <a16:creationId xmlns:a16="http://schemas.microsoft.com/office/drawing/2014/main" id="{D94589D0-640B-BA7F-B046-0E9BBF1DF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7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개체 247">
            <a:extLst>
              <a:ext uri="{FF2B5EF4-FFF2-40B4-BE49-F238E27FC236}">
                <a16:creationId xmlns:a16="http://schemas.microsoft.com/office/drawing/2014/main" id="{BB336A78-5244-FF53-2556-5B3EE288A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041629"/>
              </p:ext>
            </p:extLst>
          </p:nvPr>
        </p:nvGraphicFramePr>
        <p:xfrm>
          <a:off x="156037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4961D3A6-412C-0AF9-0F83-2ADD688830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7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개체 248">
            <a:extLst>
              <a:ext uri="{FF2B5EF4-FFF2-40B4-BE49-F238E27FC236}">
                <a16:creationId xmlns:a16="http://schemas.microsoft.com/office/drawing/2014/main" id="{4454E4B3-0B59-5B03-3F82-ED905CBBF1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599264"/>
              </p:ext>
            </p:extLst>
          </p:nvPr>
        </p:nvGraphicFramePr>
        <p:xfrm>
          <a:off x="186872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A338E8C0-2467-789E-4E85-EF5CB46D4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2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개체 249">
            <a:extLst>
              <a:ext uri="{FF2B5EF4-FFF2-40B4-BE49-F238E27FC236}">
                <a16:creationId xmlns:a16="http://schemas.microsoft.com/office/drawing/2014/main" id="{8C617795-42BB-69AA-1854-91AD6CC9B0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38205"/>
              </p:ext>
            </p:extLst>
          </p:nvPr>
        </p:nvGraphicFramePr>
        <p:xfrm>
          <a:off x="214596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F83F818C-B782-22FB-E093-32C5F82D7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6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개체 250">
            <a:extLst>
              <a:ext uri="{FF2B5EF4-FFF2-40B4-BE49-F238E27FC236}">
                <a16:creationId xmlns:a16="http://schemas.microsoft.com/office/drawing/2014/main" id="{49C3D978-0BE6-6D94-94EB-130DFA073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718769"/>
              </p:ext>
            </p:extLst>
          </p:nvPr>
        </p:nvGraphicFramePr>
        <p:xfrm>
          <a:off x="245431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DD64E744-3CCA-0DCE-70B3-C791C39C20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1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" name="개체 251">
            <a:extLst>
              <a:ext uri="{FF2B5EF4-FFF2-40B4-BE49-F238E27FC236}">
                <a16:creationId xmlns:a16="http://schemas.microsoft.com/office/drawing/2014/main" id="{6DCB7E39-ECD0-D755-18A4-3AEA378CBF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16194"/>
              </p:ext>
            </p:extLst>
          </p:nvPr>
        </p:nvGraphicFramePr>
        <p:xfrm>
          <a:off x="2748621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5312CDDA-A385-61A1-FC9F-DBF7EA92C9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621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개체 252">
            <a:extLst>
              <a:ext uri="{FF2B5EF4-FFF2-40B4-BE49-F238E27FC236}">
                <a16:creationId xmlns:a16="http://schemas.microsoft.com/office/drawing/2014/main" id="{120F8209-A7B6-F126-0BAB-4766AEB92D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94945"/>
              </p:ext>
            </p:extLst>
          </p:nvPr>
        </p:nvGraphicFramePr>
        <p:xfrm>
          <a:off x="3056970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EF608FB6-97E4-AB2E-F74A-83C18844C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970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" name="개체 253">
            <a:extLst>
              <a:ext uri="{FF2B5EF4-FFF2-40B4-BE49-F238E27FC236}">
                <a16:creationId xmlns:a16="http://schemas.microsoft.com/office/drawing/2014/main" id="{F6BC64CB-D223-9AD4-E608-C62B29889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931514"/>
              </p:ext>
            </p:extLst>
          </p:nvPr>
        </p:nvGraphicFramePr>
        <p:xfrm>
          <a:off x="3353748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1435D81-A564-CDA2-407F-C0004C9A0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48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개체 254">
            <a:extLst>
              <a:ext uri="{FF2B5EF4-FFF2-40B4-BE49-F238E27FC236}">
                <a16:creationId xmlns:a16="http://schemas.microsoft.com/office/drawing/2014/main" id="{F0A1EA48-98F6-DCCB-0C20-B44CD0DB2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44059"/>
              </p:ext>
            </p:extLst>
          </p:nvPr>
        </p:nvGraphicFramePr>
        <p:xfrm>
          <a:off x="3646195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E3F1DD11-37CB-1A3B-033E-1CA35A1EB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195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개체 255">
            <a:extLst>
              <a:ext uri="{FF2B5EF4-FFF2-40B4-BE49-F238E27FC236}">
                <a16:creationId xmlns:a16="http://schemas.microsoft.com/office/drawing/2014/main" id="{AA769593-32A6-4E10-B698-66D8C1FF1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327581"/>
              </p:ext>
            </p:extLst>
          </p:nvPr>
        </p:nvGraphicFramePr>
        <p:xfrm>
          <a:off x="3949729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9FC9E4E5-3F0D-6986-62A6-C9A3FDA25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29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개체 256">
            <a:extLst>
              <a:ext uri="{FF2B5EF4-FFF2-40B4-BE49-F238E27FC236}">
                <a16:creationId xmlns:a16="http://schemas.microsoft.com/office/drawing/2014/main" id="{F8A9CB39-1583-975E-9AD6-6C5198EAD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066395"/>
              </p:ext>
            </p:extLst>
          </p:nvPr>
        </p:nvGraphicFramePr>
        <p:xfrm>
          <a:off x="4258078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CA907764-26D2-008A-79FB-EE3F9A6121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8078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" name="개체 257">
            <a:extLst>
              <a:ext uri="{FF2B5EF4-FFF2-40B4-BE49-F238E27FC236}">
                <a16:creationId xmlns:a16="http://schemas.microsoft.com/office/drawing/2014/main" id="{ADEDDDBA-35ED-9A3C-56FF-B8D044DFB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86728"/>
              </p:ext>
            </p:extLst>
          </p:nvPr>
        </p:nvGraphicFramePr>
        <p:xfrm>
          <a:off x="455238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3" name="개체 72">
                        <a:extLst>
                          <a:ext uri="{FF2B5EF4-FFF2-40B4-BE49-F238E27FC236}">
                            <a16:creationId xmlns:a16="http://schemas.microsoft.com/office/drawing/2014/main" id="{BCF48084-636D-FE7D-2AFA-A1FB643942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38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" name="개체 258">
            <a:extLst>
              <a:ext uri="{FF2B5EF4-FFF2-40B4-BE49-F238E27FC236}">
                <a16:creationId xmlns:a16="http://schemas.microsoft.com/office/drawing/2014/main" id="{B96F701D-A618-DC3D-2839-8EA9078B9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318472"/>
              </p:ext>
            </p:extLst>
          </p:nvPr>
        </p:nvGraphicFramePr>
        <p:xfrm>
          <a:off x="486073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37A739C6-67C2-2EC1-8887-3CABE13876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73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개체 259">
            <a:extLst>
              <a:ext uri="{FF2B5EF4-FFF2-40B4-BE49-F238E27FC236}">
                <a16:creationId xmlns:a16="http://schemas.microsoft.com/office/drawing/2014/main" id="{2A92ADE8-9A86-FD90-24DA-C192C02A5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31613"/>
              </p:ext>
            </p:extLst>
          </p:nvPr>
        </p:nvGraphicFramePr>
        <p:xfrm>
          <a:off x="5137973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6" name="개체 75">
                        <a:extLst>
                          <a:ext uri="{FF2B5EF4-FFF2-40B4-BE49-F238E27FC236}">
                            <a16:creationId xmlns:a16="http://schemas.microsoft.com/office/drawing/2014/main" id="{AF66F7E6-DB65-A4F4-90A1-677FDE8532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973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" name="개체 260">
            <a:extLst>
              <a:ext uri="{FF2B5EF4-FFF2-40B4-BE49-F238E27FC236}">
                <a16:creationId xmlns:a16="http://schemas.microsoft.com/office/drawing/2014/main" id="{1A4217C0-82B5-6580-34D0-35EDFE125A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58380"/>
              </p:ext>
            </p:extLst>
          </p:nvPr>
        </p:nvGraphicFramePr>
        <p:xfrm>
          <a:off x="5446322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7" name="개체 76">
                        <a:extLst>
                          <a:ext uri="{FF2B5EF4-FFF2-40B4-BE49-F238E27FC236}">
                            <a16:creationId xmlns:a16="http://schemas.microsoft.com/office/drawing/2014/main" id="{DBC599E4-C5DE-3616-A4C1-04FE0B0331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6322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" name="개체 261">
            <a:extLst>
              <a:ext uri="{FF2B5EF4-FFF2-40B4-BE49-F238E27FC236}">
                <a16:creationId xmlns:a16="http://schemas.microsoft.com/office/drawing/2014/main" id="{7531866B-526A-57B6-0106-8EA385DF4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46787"/>
              </p:ext>
            </p:extLst>
          </p:nvPr>
        </p:nvGraphicFramePr>
        <p:xfrm>
          <a:off x="5740627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79" name="개체 78">
                        <a:extLst>
                          <a:ext uri="{FF2B5EF4-FFF2-40B4-BE49-F238E27FC236}">
                            <a16:creationId xmlns:a16="http://schemas.microsoft.com/office/drawing/2014/main" id="{1D8895B4-B794-D9B1-398E-C39F9E8485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627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" name="개체 262">
            <a:extLst>
              <a:ext uri="{FF2B5EF4-FFF2-40B4-BE49-F238E27FC236}">
                <a16:creationId xmlns:a16="http://schemas.microsoft.com/office/drawing/2014/main" id="{8F1FE990-7FAB-AB69-2B1B-2823C43B2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06061"/>
              </p:ext>
            </p:extLst>
          </p:nvPr>
        </p:nvGraphicFramePr>
        <p:xfrm>
          <a:off x="6048976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626A5BF2-78F1-C757-108A-7629198FC1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976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" name="개체 263">
            <a:extLst>
              <a:ext uri="{FF2B5EF4-FFF2-40B4-BE49-F238E27FC236}">
                <a16:creationId xmlns:a16="http://schemas.microsoft.com/office/drawing/2014/main" id="{7F54B70D-CE74-0655-D008-98064BEFC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440588"/>
              </p:ext>
            </p:extLst>
          </p:nvPr>
        </p:nvGraphicFramePr>
        <p:xfrm>
          <a:off x="6345754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1" name="개체 80">
                        <a:extLst>
                          <a:ext uri="{FF2B5EF4-FFF2-40B4-BE49-F238E27FC236}">
                            <a16:creationId xmlns:a16="http://schemas.microsoft.com/office/drawing/2014/main" id="{A4AFDDC1-9A60-F736-4895-C23F0BE0B8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754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" name="개체 264">
            <a:extLst>
              <a:ext uri="{FF2B5EF4-FFF2-40B4-BE49-F238E27FC236}">
                <a16:creationId xmlns:a16="http://schemas.microsoft.com/office/drawing/2014/main" id="{198612B6-E53E-CE2E-CEF2-DE3B3C6E3C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3577"/>
              </p:ext>
            </p:extLst>
          </p:nvPr>
        </p:nvGraphicFramePr>
        <p:xfrm>
          <a:off x="6638201" y="606447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5435" imgH="145435" progId="Visio.Drawing.11">
                  <p:embed/>
                </p:oleObj>
              </mc:Choice>
              <mc:Fallback>
                <p:oleObj name="Visio" r:id="rId2" imgW="145435" imgH="145435" progId="Visio.Drawing.11">
                  <p:embed/>
                  <p:pic>
                    <p:nvPicPr>
                      <p:cNvPr id="83" name="개체 82">
                        <a:extLst>
                          <a:ext uri="{FF2B5EF4-FFF2-40B4-BE49-F238E27FC236}">
                            <a16:creationId xmlns:a16="http://schemas.microsoft.com/office/drawing/2014/main" id="{706B3997-B705-4C00-5893-E456C65254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201" y="606447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" name="개체 265">
            <a:extLst>
              <a:ext uri="{FF2B5EF4-FFF2-40B4-BE49-F238E27FC236}">
                <a16:creationId xmlns:a16="http://schemas.microsoft.com/office/drawing/2014/main" id="{AC8820B8-22E3-994D-C2C9-3AF7001D7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750874"/>
              </p:ext>
            </p:extLst>
          </p:nvPr>
        </p:nvGraphicFramePr>
        <p:xfrm>
          <a:off x="605322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DC902BBF-EEA4-3875-983A-44A7EBE57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" name="개체 266">
            <a:extLst>
              <a:ext uri="{FF2B5EF4-FFF2-40B4-BE49-F238E27FC236}">
                <a16:creationId xmlns:a16="http://schemas.microsoft.com/office/drawing/2014/main" id="{CDD48449-1013-F2D1-533B-0478D1B703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566436"/>
              </p:ext>
            </p:extLst>
          </p:nvPr>
        </p:nvGraphicFramePr>
        <p:xfrm>
          <a:off x="575348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7F2AFDB6-25D9-99DD-2893-1BA3774C4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" name="개체 267">
            <a:extLst>
              <a:ext uri="{FF2B5EF4-FFF2-40B4-BE49-F238E27FC236}">
                <a16:creationId xmlns:a16="http://schemas.microsoft.com/office/drawing/2014/main" id="{F536C4DB-773D-0C4F-8E1E-771EAFEB92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255888"/>
              </p:ext>
            </p:extLst>
          </p:nvPr>
        </p:nvGraphicFramePr>
        <p:xfrm>
          <a:off x="544431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6" name="개체 85">
                        <a:extLst>
                          <a:ext uri="{FF2B5EF4-FFF2-40B4-BE49-F238E27FC236}">
                            <a16:creationId xmlns:a16="http://schemas.microsoft.com/office/drawing/2014/main" id="{049E07E0-9AE8-00EF-3793-947156F65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" name="개체 268">
            <a:extLst>
              <a:ext uri="{FF2B5EF4-FFF2-40B4-BE49-F238E27FC236}">
                <a16:creationId xmlns:a16="http://schemas.microsoft.com/office/drawing/2014/main" id="{1930E9DE-385D-E09B-289B-8E6E90C8DC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052967"/>
              </p:ext>
            </p:extLst>
          </p:nvPr>
        </p:nvGraphicFramePr>
        <p:xfrm>
          <a:off x="514998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7" name="개체 86">
                        <a:extLst>
                          <a:ext uri="{FF2B5EF4-FFF2-40B4-BE49-F238E27FC236}">
                            <a16:creationId xmlns:a16="http://schemas.microsoft.com/office/drawing/2014/main" id="{4C95DCFE-3DA1-D41C-91C1-6AC849142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개체 269">
            <a:extLst>
              <a:ext uri="{FF2B5EF4-FFF2-40B4-BE49-F238E27FC236}">
                <a16:creationId xmlns:a16="http://schemas.microsoft.com/office/drawing/2014/main" id="{66FAFBA9-33B2-85E3-F053-11FB3F07C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058028"/>
              </p:ext>
            </p:extLst>
          </p:nvPr>
        </p:nvGraphicFramePr>
        <p:xfrm>
          <a:off x="4847710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8" name="개체 87">
                        <a:extLst>
                          <a:ext uri="{FF2B5EF4-FFF2-40B4-BE49-F238E27FC236}">
                            <a16:creationId xmlns:a16="http://schemas.microsoft.com/office/drawing/2014/main" id="{EA90E1D5-E661-E428-8DB2-E6564B3472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" name="개체 270">
            <a:extLst>
              <a:ext uri="{FF2B5EF4-FFF2-40B4-BE49-F238E27FC236}">
                <a16:creationId xmlns:a16="http://schemas.microsoft.com/office/drawing/2014/main" id="{D42EA31D-7584-D0C9-E18F-A24C93607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924387"/>
              </p:ext>
            </p:extLst>
          </p:nvPr>
        </p:nvGraphicFramePr>
        <p:xfrm>
          <a:off x="454148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89" name="개체 88">
                        <a:extLst>
                          <a:ext uri="{FF2B5EF4-FFF2-40B4-BE49-F238E27FC236}">
                            <a16:creationId xmlns:a16="http://schemas.microsoft.com/office/drawing/2014/main" id="{E25D8988-7785-3190-157D-3D95686D1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개체 271">
            <a:extLst>
              <a:ext uri="{FF2B5EF4-FFF2-40B4-BE49-F238E27FC236}">
                <a16:creationId xmlns:a16="http://schemas.microsoft.com/office/drawing/2014/main" id="{022CF200-0C4B-EB67-9358-3F89CF0682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80879"/>
              </p:ext>
            </p:extLst>
          </p:nvPr>
        </p:nvGraphicFramePr>
        <p:xfrm>
          <a:off x="4241749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0" name="개체 89">
                        <a:extLst>
                          <a:ext uri="{FF2B5EF4-FFF2-40B4-BE49-F238E27FC236}">
                            <a16:creationId xmlns:a16="http://schemas.microsoft.com/office/drawing/2014/main" id="{7E6245D7-E364-6B31-87A4-94392F28C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" name="개체 272">
            <a:extLst>
              <a:ext uri="{FF2B5EF4-FFF2-40B4-BE49-F238E27FC236}">
                <a16:creationId xmlns:a16="http://schemas.microsoft.com/office/drawing/2014/main" id="{82AC9F68-4069-67E5-4B99-A702DF946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233156"/>
              </p:ext>
            </p:extLst>
          </p:nvPr>
        </p:nvGraphicFramePr>
        <p:xfrm>
          <a:off x="393257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1" name="개체 90">
                        <a:extLst>
                          <a:ext uri="{FF2B5EF4-FFF2-40B4-BE49-F238E27FC236}">
                            <a16:creationId xmlns:a16="http://schemas.microsoft.com/office/drawing/2014/main" id="{D9267EC7-423C-7B51-52FD-114599A21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" name="개체 273">
            <a:extLst>
              <a:ext uri="{FF2B5EF4-FFF2-40B4-BE49-F238E27FC236}">
                <a16:creationId xmlns:a16="http://schemas.microsoft.com/office/drawing/2014/main" id="{AB0D307C-D88B-11D4-BAD9-AB0F7ABB8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206613"/>
              </p:ext>
            </p:extLst>
          </p:nvPr>
        </p:nvGraphicFramePr>
        <p:xfrm>
          <a:off x="363824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7EA9D2D7-B4CD-3DBF-5652-C5A74BB394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" name="개체 274">
            <a:extLst>
              <a:ext uri="{FF2B5EF4-FFF2-40B4-BE49-F238E27FC236}">
                <a16:creationId xmlns:a16="http://schemas.microsoft.com/office/drawing/2014/main" id="{4B7AE70B-8352-F7A2-4BAE-B899910DD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53881"/>
              </p:ext>
            </p:extLst>
          </p:nvPr>
        </p:nvGraphicFramePr>
        <p:xfrm>
          <a:off x="3335971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3" name="개체 92">
                        <a:extLst>
                          <a:ext uri="{FF2B5EF4-FFF2-40B4-BE49-F238E27FC236}">
                            <a16:creationId xmlns:a16="http://schemas.microsoft.com/office/drawing/2014/main" id="{DF11972B-1CF0-64B7-65EB-552F38696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" name="개체 275">
            <a:extLst>
              <a:ext uri="{FF2B5EF4-FFF2-40B4-BE49-F238E27FC236}">
                <a16:creationId xmlns:a16="http://schemas.microsoft.com/office/drawing/2014/main" id="{8555617F-330F-BEA4-F4B5-DCF5FF7259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827598"/>
              </p:ext>
            </p:extLst>
          </p:nvPr>
        </p:nvGraphicFramePr>
        <p:xfrm>
          <a:off x="663912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DE545200-D171-BB1B-0B31-9BEFEE7443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" name="개체 276">
            <a:extLst>
              <a:ext uri="{FF2B5EF4-FFF2-40B4-BE49-F238E27FC236}">
                <a16:creationId xmlns:a16="http://schemas.microsoft.com/office/drawing/2014/main" id="{074885E3-B768-ECF7-7DEE-2ACD09E1D0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163260"/>
              </p:ext>
            </p:extLst>
          </p:nvPr>
        </p:nvGraphicFramePr>
        <p:xfrm>
          <a:off x="6339394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52666474-32CA-2DFF-6711-EC2392924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" name="개체 277">
            <a:extLst>
              <a:ext uri="{FF2B5EF4-FFF2-40B4-BE49-F238E27FC236}">
                <a16:creationId xmlns:a16="http://schemas.microsoft.com/office/drawing/2014/main" id="{99B8AF96-9D46-55AF-69AF-5659A65DE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671082"/>
              </p:ext>
            </p:extLst>
          </p:nvPr>
        </p:nvGraphicFramePr>
        <p:xfrm>
          <a:off x="276452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27D92162-0417-14ED-5A6F-B394C7216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2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" name="개체 278">
            <a:extLst>
              <a:ext uri="{FF2B5EF4-FFF2-40B4-BE49-F238E27FC236}">
                <a16:creationId xmlns:a16="http://schemas.microsoft.com/office/drawing/2014/main" id="{23FD3F5C-1D16-6ADD-7734-FCB5FDC16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603932"/>
              </p:ext>
            </p:extLst>
          </p:nvPr>
        </p:nvGraphicFramePr>
        <p:xfrm>
          <a:off x="2464788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1AF26066-B8E8-3B21-A4DF-BC562CD152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788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" name="개체 279">
            <a:extLst>
              <a:ext uri="{FF2B5EF4-FFF2-40B4-BE49-F238E27FC236}">
                <a16:creationId xmlns:a16="http://schemas.microsoft.com/office/drawing/2014/main" id="{235F4174-E5AD-B426-F968-645A14E82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373873"/>
              </p:ext>
            </p:extLst>
          </p:nvPr>
        </p:nvGraphicFramePr>
        <p:xfrm>
          <a:off x="215561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8" name="개체 97">
                        <a:extLst>
                          <a:ext uri="{FF2B5EF4-FFF2-40B4-BE49-F238E27FC236}">
                            <a16:creationId xmlns:a16="http://schemas.microsoft.com/office/drawing/2014/main" id="{5C98538C-2158-6CA3-012E-80E816334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61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" name="개체 280">
            <a:extLst>
              <a:ext uri="{FF2B5EF4-FFF2-40B4-BE49-F238E27FC236}">
                <a16:creationId xmlns:a16="http://schemas.microsoft.com/office/drawing/2014/main" id="{52BB10E8-7D62-2F96-4A69-38803127E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736391"/>
              </p:ext>
            </p:extLst>
          </p:nvPr>
        </p:nvGraphicFramePr>
        <p:xfrm>
          <a:off x="1861282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B2129F71-43B5-6FDA-973D-52100C71F5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82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" name="개체 281">
            <a:extLst>
              <a:ext uri="{FF2B5EF4-FFF2-40B4-BE49-F238E27FC236}">
                <a16:creationId xmlns:a16="http://schemas.microsoft.com/office/drawing/2014/main" id="{8623B62B-26AD-EB29-B3BF-A989AEA7C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242994"/>
              </p:ext>
            </p:extLst>
          </p:nvPr>
        </p:nvGraphicFramePr>
        <p:xfrm>
          <a:off x="1559010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73CD798C-4288-37F3-F111-8C83D2FA1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010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개체 282">
            <a:extLst>
              <a:ext uri="{FF2B5EF4-FFF2-40B4-BE49-F238E27FC236}">
                <a16:creationId xmlns:a16="http://schemas.microsoft.com/office/drawing/2014/main" id="{C15E32FA-5A72-A1CF-3A8C-7B29430084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815873"/>
              </p:ext>
            </p:extLst>
          </p:nvPr>
        </p:nvGraphicFramePr>
        <p:xfrm>
          <a:off x="1252783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0B8D09C9-E9C7-1EFF-7CEA-DB1D54697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783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" name="개체 283">
            <a:extLst>
              <a:ext uri="{FF2B5EF4-FFF2-40B4-BE49-F238E27FC236}">
                <a16:creationId xmlns:a16="http://schemas.microsoft.com/office/drawing/2014/main" id="{6FB72AB8-2A4D-3C0C-2E16-87B23916D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877324"/>
              </p:ext>
            </p:extLst>
          </p:nvPr>
        </p:nvGraphicFramePr>
        <p:xfrm>
          <a:off x="953049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E822FD8E-7A70-5649-594E-FE9AEAE9D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049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개체 284">
            <a:extLst>
              <a:ext uri="{FF2B5EF4-FFF2-40B4-BE49-F238E27FC236}">
                <a16:creationId xmlns:a16="http://schemas.microsoft.com/office/drawing/2014/main" id="{A8C7077D-BB23-E5EC-D20E-AFF887200D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436105"/>
              </p:ext>
            </p:extLst>
          </p:nvPr>
        </p:nvGraphicFramePr>
        <p:xfrm>
          <a:off x="3050694" y="3464973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91A65DE6-AAE3-141B-74A5-DC5215860D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94" y="3464973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" name="개체 285">
            <a:extLst>
              <a:ext uri="{FF2B5EF4-FFF2-40B4-BE49-F238E27FC236}">
                <a16:creationId xmlns:a16="http://schemas.microsoft.com/office/drawing/2014/main" id="{931ACE21-B25A-55CD-FAFF-2BB983A779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345939"/>
              </p:ext>
            </p:extLst>
          </p:nvPr>
        </p:nvGraphicFramePr>
        <p:xfrm>
          <a:off x="605322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F668A805-3AA0-EC7A-9052-93DE6151B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개체 286">
            <a:extLst>
              <a:ext uri="{FF2B5EF4-FFF2-40B4-BE49-F238E27FC236}">
                <a16:creationId xmlns:a16="http://schemas.microsoft.com/office/drawing/2014/main" id="{28469682-0EF8-7FEA-1609-BE9392457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387175"/>
              </p:ext>
            </p:extLst>
          </p:nvPr>
        </p:nvGraphicFramePr>
        <p:xfrm>
          <a:off x="575348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08" name="개체 107">
                        <a:extLst>
                          <a:ext uri="{FF2B5EF4-FFF2-40B4-BE49-F238E27FC236}">
                            <a16:creationId xmlns:a16="http://schemas.microsoft.com/office/drawing/2014/main" id="{CF66FA8F-81A3-4F2C-8A44-5ACBCFF95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" name="개체 287">
            <a:extLst>
              <a:ext uri="{FF2B5EF4-FFF2-40B4-BE49-F238E27FC236}">
                <a16:creationId xmlns:a16="http://schemas.microsoft.com/office/drawing/2014/main" id="{5F857BAF-BF19-5FE7-7040-CE0B101F4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695754"/>
              </p:ext>
            </p:extLst>
          </p:nvPr>
        </p:nvGraphicFramePr>
        <p:xfrm>
          <a:off x="544431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09" name="개체 108">
                        <a:extLst>
                          <a:ext uri="{FF2B5EF4-FFF2-40B4-BE49-F238E27FC236}">
                            <a16:creationId xmlns:a16="http://schemas.microsoft.com/office/drawing/2014/main" id="{6F1379E0-FDA9-978C-E96C-9BCF5C6E8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개체 288">
            <a:extLst>
              <a:ext uri="{FF2B5EF4-FFF2-40B4-BE49-F238E27FC236}">
                <a16:creationId xmlns:a16="http://schemas.microsoft.com/office/drawing/2014/main" id="{E79B79C0-6C64-F047-D826-190195413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720053"/>
              </p:ext>
            </p:extLst>
          </p:nvPr>
        </p:nvGraphicFramePr>
        <p:xfrm>
          <a:off x="514998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0" name="개체 109">
                        <a:extLst>
                          <a:ext uri="{FF2B5EF4-FFF2-40B4-BE49-F238E27FC236}">
                            <a16:creationId xmlns:a16="http://schemas.microsoft.com/office/drawing/2014/main" id="{F1D4834E-AAF7-2619-AAB0-41C3AC4B0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" name="개체 289">
            <a:extLst>
              <a:ext uri="{FF2B5EF4-FFF2-40B4-BE49-F238E27FC236}">
                <a16:creationId xmlns:a16="http://schemas.microsoft.com/office/drawing/2014/main" id="{24976544-EC33-CA1B-26E6-6F081D77A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58784"/>
              </p:ext>
            </p:extLst>
          </p:nvPr>
        </p:nvGraphicFramePr>
        <p:xfrm>
          <a:off x="4847710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1" name="개체 110">
                        <a:extLst>
                          <a:ext uri="{FF2B5EF4-FFF2-40B4-BE49-F238E27FC236}">
                            <a16:creationId xmlns:a16="http://schemas.microsoft.com/office/drawing/2014/main" id="{86927035-8935-3E0F-C12C-0B59652664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개체 290">
            <a:extLst>
              <a:ext uri="{FF2B5EF4-FFF2-40B4-BE49-F238E27FC236}">
                <a16:creationId xmlns:a16="http://schemas.microsoft.com/office/drawing/2014/main" id="{D6C7EC1C-3861-EE53-62B7-1302C009A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199547"/>
              </p:ext>
            </p:extLst>
          </p:nvPr>
        </p:nvGraphicFramePr>
        <p:xfrm>
          <a:off x="454148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2" name="개체 111">
                        <a:extLst>
                          <a:ext uri="{FF2B5EF4-FFF2-40B4-BE49-F238E27FC236}">
                            <a16:creationId xmlns:a16="http://schemas.microsoft.com/office/drawing/2014/main" id="{E3104559-23E1-D1F0-28D9-7671FDCA5B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" name="개체 291">
            <a:extLst>
              <a:ext uri="{FF2B5EF4-FFF2-40B4-BE49-F238E27FC236}">
                <a16:creationId xmlns:a16="http://schemas.microsoft.com/office/drawing/2014/main" id="{95B42FD6-25B2-52F4-206B-3DF9F85CC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262920"/>
              </p:ext>
            </p:extLst>
          </p:nvPr>
        </p:nvGraphicFramePr>
        <p:xfrm>
          <a:off x="4241749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3" name="개체 112">
                        <a:extLst>
                          <a:ext uri="{FF2B5EF4-FFF2-40B4-BE49-F238E27FC236}">
                            <a16:creationId xmlns:a16="http://schemas.microsoft.com/office/drawing/2014/main" id="{FE80C6A2-D51D-5C20-BBE9-791CA69E75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개체 292">
            <a:extLst>
              <a:ext uri="{FF2B5EF4-FFF2-40B4-BE49-F238E27FC236}">
                <a16:creationId xmlns:a16="http://schemas.microsoft.com/office/drawing/2014/main" id="{95601845-A208-C34E-9DDD-E6708A2A8B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45396"/>
              </p:ext>
            </p:extLst>
          </p:nvPr>
        </p:nvGraphicFramePr>
        <p:xfrm>
          <a:off x="393257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4" name="개체 113">
                        <a:extLst>
                          <a:ext uri="{FF2B5EF4-FFF2-40B4-BE49-F238E27FC236}">
                            <a16:creationId xmlns:a16="http://schemas.microsoft.com/office/drawing/2014/main" id="{D96FFDD9-CABB-8E3C-8837-2DAAEB31C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" name="개체 293">
            <a:extLst>
              <a:ext uri="{FF2B5EF4-FFF2-40B4-BE49-F238E27FC236}">
                <a16:creationId xmlns:a16="http://schemas.microsoft.com/office/drawing/2014/main" id="{E7300C61-42FF-9C07-6E01-D5FBDEF73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109755"/>
              </p:ext>
            </p:extLst>
          </p:nvPr>
        </p:nvGraphicFramePr>
        <p:xfrm>
          <a:off x="363824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5" name="개체 114">
                        <a:extLst>
                          <a:ext uri="{FF2B5EF4-FFF2-40B4-BE49-F238E27FC236}">
                            <a16:creationId xmlns:a16="http://schemas.microsoft.com/office/drawing/2014/main" id="{B11AACFE-3CE5-CC49-E4F5-1179F0BFBE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24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개체 294">
            <a:extLst>
              <a:ext uri="{FF2B5EF4-FFF2-40B4-BE49-F238E27FC236}">
                <a16:creationId xmlns:a16="http://schemas.microsoft.com/office/drawing/2014/main" id="{9343BA9A-C147-2217-B152-E68B1B7C0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89544"/>
              </p:ext>
            </p:extLst>
          </p:nvPr>
        </p:nvGraphicFramePr>
        <p:xfrm>
          <a:off x="3335971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6" name="개체 115">
                        <a:extLst>
                          <a:ext uri="{FF2B5EF4-FFF2-40B4-BE49-F238E27FC236}">
                            <a16:creationId xmlns:a16="http://schemas.microsoft.com/office/drawing/2014/main" id="{FA332DCC-AC41-92B4-38C9-DB1CE8A1C3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971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" name="개체 295">
            <a:extLst>
              <a:ext uri="{FF2B5EF4-FFF2-40B4-BE49-F238E27FC236}">
                <a16:creationId xmlns:a16="http://schemas.microsoft.com/office/drawing/2014/main" id="{8817295C-C175-2E25-2D71-35B6B1B7D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332898"/>
              </p:ext>
            </p:extLst>
          </p:nvPr>
        </p:nvGraphicFramePr>
        <p:xfrm>
          <a:off x="663912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C4BB8DFB-0E89-B12C-ACD2-2914B60FD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개체 296">
            <a:extLst>
              <a:ext uri="{FF2B5EF4-FFF2-40B4-BE49-F238E27FC236}">
                <a16:creationId xmlns:a16="http://schemas.microsoft.com/office/drawing/2014/main" id="{F94635CB-8216-96CE-647C-3EB2E5691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59455"/>
              </p:ext>
            </p:extLst>
          </p:nvPr>
        </p:nvGraphicFramePr>
        <p:xfrm>
          <a:off x="6339394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6838600C-B52C-99C0-66A4-30AD4CF5E8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" name="개체 297">
            <a:extLst>
              <a:ext uri="{FF2B5EF4-FFF2-40B4-BE49-F238E27FC236}">
                <a16:creationId xmlns:a16="http://schemas.microsoft.com/office/drawing/2014/main" id="{5DFF64E8-051D-09C4-F13A-11614BDB4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98029"/>
              </p:ext>
            </p:extLst>
          </p:nvPr>
        </p:nvGraphicFramePr>
        <p:xfrm>
          <a:off x="276452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CE25CDE6-451A-B338-CD9B-FD693BCCAC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2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개체 298">
            <a:extLst>
              <a:ext uri="{FF2B5EF4-FFF2-40B4-BE49-F238E27FC236}">
                <a16:creationId xmlns:a16="http://schemas.microsoft.com/office/drawing/2014/main" id="{103AC013-FB7B-F050-44D4-41E85771BB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074993"/>
              </p:ext>
            </p:extLst>
          </p:nvPr>
        </p:nvGraphicFramePr>
        <p:xfrm>
          <a:off x="2464788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0" name="개체 119">
                        <a:extLst>
                          <a:ext uri="{FF2B5EF4-FFF2-40B4-BE49-F238E27FC236}">
                            <a16:creationId xmlns:a16="http://schemas.microsoft.com/office/drawing/2014/main" id="{363260A0-D075-D31B-00FA-3A564A96FA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788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" name="개체 299">
            <a:extLst>
              <a:ext uri="{FF2B5EF4-FFF2-40B4-BE49-F238E27FC236}">
                <a16:creationId xmlns:a16="http://schemas.microsoft.com/office/drawing/2014/main" id="{55D8FF03-93BB-8489-7299-06EDB35A59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307572"/>
              </p:ext>
            </p:extLst>
          </p:nvPr>
        </p:nvGraphicFramePr>
        <p:xfrm>
          <a:off x="215561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1" name="개체 120">
                        <a:extLst>
                          <a:ext uri="{FF2B5EF4-FFF2-40B4-BE49-F238E27FC236}">
                            <a16:creationId xmlns:a16="http://schemas.microsoft.com/office/drawing/2014/main" id="{78EDA117-71CE-5272-3DF4-D6810866CD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61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개체 300">
            <a:extLst>
              <a:ext uri="{FF2B5EF4-FFF2-40B4-BE49-F238E27FC236}">
                <a16:creationId xmlns:a16="http://schemas.microsoft.com/office/drawing/2014/main" id="{9161832A-4E48-611A-6E2A-F67D2FBFE0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360509"/>
              </p:ext>
            </p:extLst>
          </p:nvPr>
        </p:nvGraphicFramePr>
        <p:xfrm>
          <a:off x="1861282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EDFC015A-1C58-F2AB-BB84-D447FE9C08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82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" name="개체 301">
            <a:extLst>
              <a:ext uri="{FF2B5EF4-FFF2-40B4-BE49-F238E27FC236}">
                <a16:creationId xmlns:a16="http://schemas.microsoft.com/office/drawing/2014/main" id="{9AA0FCBC-53F7-1AC9-B2BD-72AE4E55B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024897"/>
              </p:ext>
            </p:extLst>
          </p:nvPr>
        </p:nvGraphicFramePr>
        <p:xfrm>
          <a:off x="1559010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3" name="개체 122">
                        <a:extLst>
                          <a:ext uri="{FF2B5EF4-FFF2-40B4-BE49-F238E27FC236}">
                            <a16:creationId xmlns:a16="http://schemas.microsoft.com/office/drawing/2014/main" id="{E081A961-3382-23BE-7746-C555F1993E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010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개체 302">
            <a:extLst>
              <a:ext uri="{FF2B5EF4-FFF2-40B4-BE49-F238E27FC236}">
                <a16:creationId xmlns:a16="http://schemas.microsoft.com/office/drawing/2014/main" id="{A93F973A-B835-8298-5C01-6FC9F2308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360119"/>
              </p:ext>
            </p:extLst>
          </p:nvPr>
        </p:nvGraphicFramePr>
        <p:xfrm>
          <a:off x="1252783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4" name="개체 123">
                        <a:extLst>
                          <a:ext uri="{FF2B5EF4-FFF2-40B4-BE49-F238E27FC236}">
                            <a16:creationId xmlns:a16="http://schemas.microsoft.com/office/drawing/2014/main" id="{151C7E13-1820-567B-2049-AC114B2C39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783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" name="개체 303">
            <a:extLst>
              <a:ext uri="{FF2B5EF4-FFF2-40B4-BE49-F238E27FC236}">
                <a16:creationId xmlns:a16="http://schemas.microsoft.com/office/drawing/2014/main" id="{624C1B43-73F8-A46E-D03B-557506400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874011"/>
              </p:ext>
            </p:extLst>
          </p:nvPr>
        </p:nvGraphicFramePr>
        <p:xfrm>
          <a:off x="953049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5" name="개체 124">
                        <a:extLst>
                          <a:ext uri="{FF2B5EF4-FFF2-40B4-BE49-F238E27FC236}">
                            <a16:creationId xmlns:a16="http://schemas.microsoft.com/office/drawing/2014/main" id="{8A201752-8F39-FEC6-4A0C-2F0D904DE5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049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개체 304">
            <a:extLst>
              <a:ext uri="{FF2B5EF4-FFF2-40B4-BE49-F238E27FC236}">
                <a16:creationId xmlns:a16="http://schemas.microsoft.com/office/drawing/2014/main" id="{13ACE4F6-BC4F-0E99-04DC-4FF077209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53352"/>
              </p:ext>
            </p:extLst>
          </p:nvPr>
        </p:nvGraphicFramePr>
        <p:xfrm>
          <a:off x="3050694" y="4727987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6" name="개체 125">
                        <a:extLst>
                          <a:ext uri="{FF2B5EF4-FFF2-40B4-BE49-F238E27FC236}">
                            <a16:creationId xmlns:a16="http://schemas.microsoft.com/office/drawing/2014/main" id="{CE4EAF84-BEE5-B328-D339-D70D745BA7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94" y="4727987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" name="개체 305">
            <a:extLst>
              <a:ext uri="{FF2B5EF4-FFF2-40B4-BE49-F238E27FC236}">
                <a16:creationId xmlns:a16="http://schemas.microsoft.com/office/drawing/2014/main" id="{E9F2026E-C541-C6EC-0BB0-2145DB2E3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214066"/>
              </p:ext>
            </p:extLst>
          </p:nvPr>
        </p:nvGraphicFramePr>
        <p:xfrm>
          <a:off x="605322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E185E237-98B5-6CFE-47ED-BF4CBF864A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개체 306">
            <a:extLst>
              <a:ext uri="{FF2B5EF4-FFF2-40B4-BE49-F238E27FC236}">
                <a16:creationId xmlns:a16="http://schemas.microsoft.com/office/drawing/2014/main" id="{EDA1B5FE-581B-6D76-BDAB-2C9BB84C0D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05825"/>
              </p:ext>
            </p:extLst>
          </p:nvPr>
        </p:nvGraphicFramePr>
        <p:xfrm>
          <a:off x="5753488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804379B5-3817-EEF2-73D3-864FA07816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" name="개체 307">
            <a:extLst>
              <a:ext uri="{FF2B5EF4-FFF2-40B4-BE49-F238E27FC236}">
                <a16:creationId xmlns:a16="http://schemas.microsoft.com/office/drawing/2014/main" id="{A33C29EA-74B0-39CB-1D0F-B8A19A814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838140"/>
              </p:ext>
            </p:extLst>
          </p:nvPr>
        </p:nvGraphicFramePr>
        <p:xfrm>
          <a:off x="544431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D0448B1B-6EDC-86B5-DB08-1718ACAFD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개체 308">
            <a:extLst>
              <a:ext uri="{FF2B5EF4-FFF2-40B4-BE49-F238E27FC236}">
                <a16:creationId xmlns:a16="http://schemas.microsoft.com/office/drawing/2014/main" id="{B03C5A8A-C244-017A-0337-77235A982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452313"/>
              </p:ext>
            </p:extLst>
          </p:nvPr>
        </p:nvGraphicFramePr>
        <p:xfrm>
          <a:off x="5149982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0" name="개체 129">
                        <a:extLst>
                          <a:ext uri="{FF2B5EF4-FFF2-40B4-BE49-F238E27FC236}">
                            <a16:creationId xmlns:a16="http://schemas.microsoft.com/office/drawing/2014/main" id="{38DBB2E0-E43A-301B-8D0E-0DA4A82D4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" name="개체 309">
            <a:extLst>
              <a:ext uri="{FF2B5EF4-FFF2-40B4-BE49-F238E27FC236}">
                <a16:creationId xmlns:a16="http://schemas.microsoft.com/office/drawing/2014/main" id="{B4096300-7B12-C178-B357-4592A3FA6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442896"/>
              </p:ext>
            </p:extLst>
          </p:nvPr>
        </p:nvGraphicFramePr>
        <p:xfrm>
          <a:off x="4847710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1" name="개체 130">
                        <a:extLst>
                          <a:ext uri="{FF2B5EF4-FFF2-40B4-BE49-F238E27FC236}">
                            <a16:creationId xmlns:a16="http://schemas.microsoft.com/office/drawing/2014/main" id="{10C9B23B-4A55-E50E-2DB6-88A0329BE9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개체 310">
            <a:extLst>
              <a:ext uri="{FF2B5EF4-FFF2-40B4-BE49-F238E27FC236}">
                <a16:creationId xmlns:a16="http://schemas.microsoft.com/office/drawing/2014/main" id="{5D682F68-5664-BAF1-FF82-ABC0952B58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613401"/>
              </p:ext>
            </p:extLst>
          </p:nvPr>
        </p:nvGraphicFramePr>
        <p:xfrm>
          <a:off x="454148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2" name="개체 131">
                        <a:extLst>
                          <a:ext uri="{FF2B5EF4-FFF2-40B4-BE49-F238E27FC236}">
                            <a16:creationId xmlns:a16="http://schemas.microsoft.com/office/drawing/2014/main" id="{90792617-955F-4973-5227-5F264439E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" name="개체 311">
            <a:extLst>
              <a:ext uri="{FF2B5EF4-FFF2-40B4-BE49-F238E27FC236}">
                <a16:creationId xmlns:a16="http://schemas.microsoft.com/office/drawing/2014/main" id="{FAAD0E7D-AB5B-EC83-92EC-E48A097B1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17521"/>
              </p:ext>
            </p:extLst>
          </p:nvPr>
        </p:nvGraphicFramePr>
        <p:xfrm>
          <a:off x="424174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3" name="개체 132">
                        <a:extLst>
                          <a:ext uri="{FF2B5EF4-FFF2-40B4-BE49-F238E27FC236}">
                            <a16:creationId xmlns:a16="http://schemas.microsoft.com/office/drawing/2014/main" id="{884CA376-DDF1-23F1-1071-1F776F2DF4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개체 312">
            <a:extLst>
              <a:ext uri="{FF2B5EF4-FFF2-40B4-BE49-F238E27FC236}">
                <a16:creationId xmlns:a16="http://schemas.microsoft.com/office/drawing/2014/main" id="{70854444-2DB6-1BF6-89FD-AB37E3E92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300647"/>
              </p:ext>
            </p:extLst>
          </p:nvPr>
        </p:nvGraphicFramePr>
        <p:xfrm>
          <a:off x="393257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4" name="개체 133">
                        <a:extLst>
                          <a:ext uri="{FF2B5EF4-FFF2-40B4-BE49-F238E27FC236}">
                            <a16:creationId xmlns:a16="http://schemas.microsoft.com/office/drawing/2014/main" id="{BCA58139-F2D2-474D-BB39-F103E0E5C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개체 313">
            <a:extLst>
              <a:ext uri="{FF2B5EF4-FFF2-40B4-BE49-F238E27FC236}">
                <a16:creationId xmlns:a16="http://schemas.microsoft.com/office/drawing/2014/main" id="{55DB1393-68FE-6CF8-6CFB-AAB3000C6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6477"/>
              </p:ext>
            </p:extLst>
          </p:nvPr>
        </p:nvGraphicFramePr>
        <p:xfrm>
          <a:off x="6639128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5" name="개체 134">
                        <a:extLst>
                          <a:ext uri="{FF2B5EF4-FFF2-40B4-BE49-F238E27FC236}">
                            <a16:creationId xmlns:a16="http://schemas.microsoft.com/office/drawing/2014/main" id="{2DA02C63-0081-FB7D-6EC7-644A34675E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개체 314">
            <a:extLst>
              <a:ext uri="{FF2B5EF4-FFF2-40B4-BE49-F238E27FC236}">
                <a16:creationId xmlns:a16="http://schemas.microsoft.com/office/drawing/2014/main" id="{A9F56E74-8DE8-F28A-1DCE-57ABCA1A6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66601"/>
              </p:ext>
            </p:extLst>
          </p:nvPr>
        </p:nvGraphicFramePr>
        <p:xfrm>
          <a:off x="633939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6" name="개체 135">
                        <a:extLst>
                          <a:ext uri="{FF2B5EF4-FFF2-40B4-BE49-F238E27FC236}">
                            <a16:creationId xmlns:a16="http://schemas.microsoft.com/office/drawing/2014/main" id="{054DED13-7D4B-A16E-D7C4-3C725EB67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" name="개체 315">
            <a:extLst>
              <a:ext uri="{FF2B5EF4-FFF2-40B4-BE49-F238E27FC236}">
                <a16:creationId xmlns:a16="http://schemas.microsoft.com/office/drawing/2014/main" id="{D89675A6-B401-C4D8-D7AF-C0ECA8B43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707338"/>
              </p:ext>
            </p:extLst>
          </p:nvPr>
        </p:nvGraphicFramePr>
        <p:xfrm>
          <a:off x="605322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7" name="개체 136">
                        <a:extLst>
                          <a:ext uri="{FF2B5EF4-FFF2-40B4-BE49-F238E27FC236}">
                            <a16:creationId xmlns:a16="http://schemas.microsoft.com/office/drawing/2014/main" id="{4210383C-7FA4-154D-FA0D-DD514041B4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" name="개체 316">
            <a:extLst>
              <a:ext uri="{FF2B5EF4-FFF2-40B4-BE49-F238E27FC236}">
                <a16:creationId xmlns:a16="http://schemas.microsoft.com/office/drawing/2014/main" id="{2F0F0FB8-D641-5D5F-AEAC-4FE5AF8238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85332"/>
              </p:ext>
            </p:extLst>
          </p:nvPr>
        </p:nvGraphicFramePr>
        <p:xfrm>
          <a:off x="5753488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8" name="개체 137">
                        <a:extLst>
                          <a:ext uri="{FF2B5EF4-FFF2-40B4-BE49-F238E27FC236}">
                            <a16:creationId xmlns:a16="http://schemas.microsoft.com/office/drawing/2014/main" id="{852271DC-D975-A77E-3B62-ED76906461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" name="개체 317">
            <a:extLst>
              <a:ext uri="{FF2B5EF4-FFF2-40B4-BE49-F238E27FC236}">
                <a16:creationId xmlns:a16="http://schemas.microsoft.com/office/drawing/2014/main" id="{CCBB0951-7F29-F15A-857E-68189BCF5A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730612"/>
              </p:ext>
            </p:extLst>
          </p:nvPr>
        </p:nvGraphicFramePr>
        <p:xfrm>
          <a:off x="544431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39" name="개체 138">
                        <a:extLst>
                          <a:ext uri="{FF2B5EF4-FFF2-40B4-BE49-F238E27FC236}">
                            <a16:creationId xmlns:a16="http://schemas.microsoft.com/office/drawing/2014/main" id="{AA0F767C-02FD-CF9B-2325-17F45F3E9D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" name="개체 318">
            <a:extLst>
              <a:ext uri="{FF2B5EF4-FFF2-40B4-BE49-F238E27FC236}">
                <a16:creationId xmlns:a16="http://schemas.microsoft.com/office/drawing/2014/main" id="{F079BB60-9DC3-5C9C-1F8E-82D9C5DAF4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174103"/>
              </p:ext>
            </p:extLst>
          </p:nvPr>
        </p:nvGraphicFramePr>
        <p:xfrm>
          <a:off x="5149982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0" name="개체 139">
                        <a:extLst>
                          <a:ext uri="{FF2B5EF4-FFF2-40B4-BE49-F238E27FC236}">
                            <a16:creationId xmlns:a16="http://schemas.microsoft.com/office/drawing/2014/main" id="{F81DA43B-8BFC-CAB1-DBC5-0289882D95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" name="개체 319">
            <a:extLst>
              <a:ext uri="{FF2B5EF4-FFF2-40B4-BE49-F238E27FC236}">
                <a16:creationId xmlns:a16="http://schemas.microsoft.com/office/drawing/2014/main" id="{C1CA9153-2398-65C8-28AA-6FF44B2CA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061696"/>
              </p:ext>
            </p:extLst>
          </p:nvPr>
        </p:nvGraphicFramePr>
        <p:xfrm>
          <a:off x="4847710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1" name="개체 140">
                        <a:extLst>
                          <a:ext uri="{FF2B5EF4-FFF2-40B4-BE49-F238E27FC236}">
                            <a16:creationId xmlns:a16="http://schemas.microsoft.com/office/drawing/2014/main" id="{3C56395A-5367-20B8-AE2F-9ADF81A29A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" name="개체 320">
            <a:extLst>
              <a:ext uri="{FF2B5EF4-FFF2-40B4-BE49-F238E27FC236}">
                <a16:creationId xmlns:a16="http://schemas.microsoft.com/office/drawing/2014/main" id="{B266A723-91F6-F4B5-2656-021AEBBF6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717837"/>
              </p:ext>
            </p:extLst>
          </p:nvPr>
        </p:nvGraphicFramePr>
        <p:xfrm>
          <a:off x="4541483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2" name="개체 141">
                        <a:extLst>
                          <a:ext uri="{FF2B5EF4-FFF2-40B4-BE49-F238E27FC236}">
                            <a16:creationId xmlns:a16="http://schemas.microsoft.com/office/drawing/2014/main" id="{75D4CA12-EDCC-E35D-7634-DB142FBE0C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" name="개체 321">
            <a:extLst>
              <a:ext uri="{FF2B5EF4-FFF2-40B4-BE49-F238E27FC236}">
                <a16:creationId xmlns:a16="http://schemas.microsoft.com/office/drawing/2014/main" id="{F9210CE2-3330-6FA3-3354-CD89262BF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515839"/>
              </p:ext>
            </p:extLst>
          </p:nvPr>
        </p:nvGraphicFramePr>
        <p:xfrm>
          <a:off x="4241749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3" name="개체 142">
                        <a:extLst>
                          <a:ext uri="{FF2B5EF4-FFF2-40B4-BE49-F238E27FC236}">
                            <a16:creationId xmlns:a16="http://schemas.microsoft.com/office/drawing/2014/main" id="{CA58F7B4-C2E0-0E92-E4A8-E3E69AE0C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" name="개체 322">
            <a:extLst>
              <a:ext uri="{FF2B5EF4-FFF2-40B4-BE49-F238E27FC236}">
                <a16:creationId xmlns:a16="http://schemas.microsoft.com/office/drawing/2014/main" id="{C4AC0F7F-22D0-D2B9-199E-743972E716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97032"/>
              </p:ext>
            </p:extLst>
          </p:nvPr>
        </p:nvGraphicFramePr>
        <p:xfrm>
          <a:off x="3932573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4" name="개체 143">
                        <a:extLst>
                          <a:ext uri="{FF2B5EF4-FFF2-40B4-BE49-F238E27FC236}">
                            <a16:creationId xmlns:a16="http://schemas.microsoft.com/office/drawing/2014/main" id="{0ADAF78A-6AFD-1E66-E02D-EB947C15D5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" name="개체 323">
            <a:extLst>
              <a:ext uri="{FF2B5EF4-FFF2-40B4-BE49-F238E27FC236}">
                <a16:creationId xmlns:a16="http://schemas.microsoft.com/office/drawing/2014/main" id="{BAADC2F5-806F-C082-214C-7D50D1A8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572973"/>
              </p:ext>
            </p:extLst>
          </p:nvPr>
        </p:nvGraphicFramePr>
        <p:xfrm>
          <a:off x="6639128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5" name="개체 144">
                        <a:extLst>
                          <a:ext uri="{FF2B5EF4-FFF2-40B4-BE49-F238E27FC236}">
                            <a16:creationId xmlns:a16="http://schemas.microsoft.com/office/drawing/2014/main" id="{3C4DA5EA-E529-D149-206F-FD46864B43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" name="개체 324">
            <a:extLst>
              <a:ext uri="{FF2B5EF4-FFF2-40B4-BE49-F238E27FC236}">
                <a16:creationId xmlns:a16="http://schemas.microsoft.com/office/drawing/2014/main" id="{ED822705-1B6E-BEF8-D357-326211918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549132"/>
              </p:ext>
            </p:extLst>
          </p:nvPr>
        </p:nvGraphicFramePr>
        <p:xfrm>
          <a:off x="6339394" y="572780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6" name="개체 145">
                        <a:extLst>
                          <a:ext uri="{FF2B5EF4-FFF2-40B4-BE49-F238E27FC236}">
                            <a16:creationId xmlns:a16="http://schemas.microsoft.com/office/drawing/2014/main" id="{F8A9F610-7342-FF41-1C58-1256DBA9E7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572780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" name="개체 325">
            <a:extLst>
              <a:ext uri="{FF2B5EF4-FFF2-40B4-BE49-F238E27FC236}">
                <a16:creationId xmlns:a16="http://schemas.microsoft.com/office/drawing/2014/main" id="{0BB0C070-3984-F3AD-D74D-74A811269A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766435"/>
              </p:ext>
            </p:extLst>
          </p:nvPr>
        </p:nvGraphicFramePr>
        <p:xfrm>
          <a:off x="305621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7" name="개체 146">
                        <a:extLst>
                          <a:ext uri="{FF2B5EF4-FFF2-40B4-BE49-F238E27FC236}">
                            <a16:creationId xmlns:a16="http://schemas.microsoft.com/office/drawing/2014/main" id="{F9183849-9F91-25F3-54D3-C4C66450F8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21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" name="개체 326">
            <a:extLst>
              <a:ext uri="{FF2B5EF4-FFF2-40B4-BE49-F238E27FC236}">
                <a16:creationId xmlns:a16="http://schemas.microsoft.com/office/drawing/2014/main" id="{9836A3E6-6276-4DE7-8F50-273EBC46E6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917383"/>
              </p:ext>
            </p:extLst>
          </p:nvPr>
        </p:nvGraphicFramePr>
        <p:xfrm>
          <a:off x="275647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6C1E07D2-7DC0-4CC1-804C-0B576719BB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47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" name="개체 327">
            <a:extLst>
              <a:ext uri="{FF2B5EF4-FFF2-40B4-BE49-F238E27FC236}">
                <a16:creationId xmlns:a16="http://schemas.microsoft.com/office/drawing/2014/main" id="{3A37486E-4496-6A14-EFE0-E380C22F5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187140"/>
              </p:ext>
            </p:extLst>
          </p:nvPr>
        </p:nvGraphicFramePr>
        <p:xfrm>
          <a:off x="244730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35B796B0-4A0C-8705-DBDA-E823C0CC69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30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개체 328">
            <a:extLst>
              <a:ext uri="{FF2B5EF4-FFF2-40B4-BE49-F238E27FC236}">
                <a16:creationId xmlns:a16="http://schemas.microsoft.com/office/drawing/2014/main" id="{320266D5-FB54-6549-0472-E5CF068BD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51358"/>
              </p:ext>
            </p:extLst>
          </p:nvPr>
        </p:nvGraphicFramePr>
        <p:xfrm>
          <a:off x="2152973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5304140-D206-B71E-66EB-985856CCC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973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개체 329">
            <a:extLst>
              <a:ext uri="{FF2B5EF4-FFF2-40B4-BE49-F238E27FC236}">
                <a16:creationId xmlns:a16="http://schemas.microsoft.com/office/drawing/2014/main" id="{51AB2E35-EDBA-6CC7-0CB4-F7884DDAE7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20678"/>
              </p:ext>
            </p:extLst>
          </p:nvPr>
        </p:nvGraphicFramePr>
        <p:xfrm>
          <a:off x="1850701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AA631ECF-A15E-AAFB-01DF-07BEEA9944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701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개체 330">
            <a:extLst>
              <a:ext uri="{FF2B5EF4-FFF2-40B4-BE49-F238E27FC236}">
                <a16:creationId xmlns:a16="http://schemas.microsoft.com/office/drawing/2014/main" id="{C33C7C1A-F424-1857-9DDB-676599EB4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300737"/>
              </p:ext>
            </p:extLst>
          </p:nvPr>
        </p:nvGraphicFramePr>
        <p:xfrm>
          <a:off x="154447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2" name="개체 151">
                        <a:extLst>
                          <a:ext uri="{FF2B5EF4-FFF2-40B4-BE49-F238E27FC236}">
                            <a16:creationId xmlns:a16="http://schemas.microsoft.com/office/drawing/2014/main" id="{845111F6-59FD-735B-0914-FFC39D69BA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47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개체 331">
            <a:extLst>
              <a:ext uri="{FF2B5EF4-FFF2-40B4-BE49-F238E27FC236}">
                <a16:creationId xmlns:a16="http://schemas.microsoft.com/office/drawing/2014/main" id="{560C33DC-47A0-752E-E412-7F8D9E5A0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439225"/>
              </p:ext>
            </p:extLst>
          </p:nvPr>
        </p:nvGraphicFramePr>
        <p:xfrm>
          <a:off x="1244740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3" name="개체 152">
                        <a:extLst>
                          <a:ext uri="{FF2B5EF4-FFF2-40B4-BE49-F238E27FC236}">
                            <a16:creationId xmlns:a16="http://schemas.microsoft.com/office/drawing/2014/main" id="{0795D823-2751-780A-4116-A2EBDEBFA5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740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개체 332">
            <a:extLst>
              <a:ext uri="{FF2B5EF4-FFF2-40B4-BE49-F238E27FC236}">
                <a16:creationId xmlns:a16="http://schemas.microsoft.com/office/drawing/2014/main" id="{BC92A9CC-C3FF-3F8A-3877-3914FA866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23018"/>
              </p:ext>
            </p:extLst>
          </p:nvPr>
        </p:nvGraphicFramePr>
        <p:xfrm>
          <a:off x="935564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4" name="개체 153">
                        <a:extLst>
                          <a:ext uri="{FF2B5EF4-FFF2-40B4-BE49-F238E27FC236}">
                            <a16:creationId xmlns:a16="http://schemas.microsoft.com/office/drawing/2014/main" id="{56D9C7A5-DDAE-03C6-2149-09B9418CF6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564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" name="개체 333">
            <a:extLst>
              <a:ext uri="{FF2B5EF4-FFF2-40B4-BE49-F238E27FC236}">
                <a16:creationId xmlns:a16="http://schemas.microsoft.com/office/drawing/2014/main" id="{E9479707-9337-29CA-FC79-8D75BE2B7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019767"/>
              </p:ext>
            </p:extLst>
          </p:nvPr>
        </p:nvGraphicFramePr>
        <p:xfrm>
          <a:off x="3642119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5" name="개체 154">
                        <a:extLst>
                          <a:ext uri="{FF2B5EF4-FFF2-40B4-BE49-F238E27FC236}">
                            <a16:creationId xmlns:a16="http://schemas.microsoft.com/office/drawing/2014/main" id="{0649C783-7320-F1E3-AAD4-BD492E260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119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" name="개체 334">
            <a:extLst>
              <a:ext uri="{FF2B5EF4-FFF2-40B4-BE49-F238E27FC236}">
                <a16:creationId xmlns:a16="http://schemas.microsoft.com/office/drawing/2014/main" id="{274785A2-1B4F-4236-48FB-572FCBBFD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931923"/>
              </p:ext>
            </p:extLst>
          </p:nvPr>
        </p:nvGraphicFramePr>
        <p:xfrm>
          <a:off x="3342385" y="538850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6" name="개체 155">
                        <a:extLst>
                          <a:ext uri="{FF2B5EF4-FFF2-40B4-BE49-F238E27FC236}">
                            <a16:creationId xmlns:a16="http://schemas.microsoft.com/office/drawing/2014/main" id="{F4CE654F-32D6-A475-EB1A-E02B0ACBCC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2385" y="538850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" name="개체 335">
            <a:extLst>
              <a:ext uri="{FF2B5EF4-FFF2-40B4-BE49-F238E27FC236}">
                <a16:creationId xmlns:a16="http://schemas.microsoft.com/office/drawing/2014/main" id="{38F58D02-6CBA-68A1-C8A3-4CCE24380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96094"/>
              </p:ext>
            </p:extLst>
          </p:nvPr>
        </p:nvGraphicFramePr>
        <p:xfrm>
          <a:off x="605322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7" name="개체 156">
                        <a:extLst>
                          <a:ext uri="{FF2B5EF4-FFF2-40B4-BE49-F238E27FC236}">
                            <a16:creationId xmlns:a16="http://schemas.microsoft.com/office/drawing/2014/main" id="{6FB0F5B2-5D30-081C-8080-A314A48EE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" name="개체 336">
            <a:extLst>
              <a:ext uri="{FF2B5EF4-FFF2-40B4-BE49-F238E27FC236}">
                <a16:creationId xmlns:a16="http://schemas.microsoft.com/office/drawing/2014/main" id="{40980B4D-00B1-68B4-0DC4-9AD1D54BA9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326450"/>
              </p:ext>
            </p:extLst>
          </p:nvPr>
        </p:nvGraphicFramePr>
        <p:xfrm>
          <a:off x="5753488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8" name="개체 157">
                        <a:extLst>
                          <a:ext uri="{FF2B5EF4-FFF2-40B4-BE49-F238E27FC236}">
                            <a16:creationId xmlns:a16="http://schemas.microsoft.com/office/drawing/2014/main" id="{4E08AB77-5F01-099F-A3B2-8735BCDBC7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" name="개체 337">
            <a:extLst>
              <a:ext uri="{FF2B5EF4-FFF2-40B4-BE49-F238E27FC236}">
                <a16:creationId xmlns:a16="http://schemas.microsoft.com/office/drawing/2014/main" id="{81247DCD-F552-91E9-71B7-968276D822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050477"/>
              </p:ext>
            </p:extLst>
          </p:nvPr>
        </p:nvGraphicFramePr>
        <p:xfrm>
          <a:off x="544431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59" name="개체 158">
                        <a:extLst>
                          <a:ext uri="{FF2B5EF4-FFF2-40B4-BE49-F238E27FC236}">
                            <a16:creationId xmlns:a16="http://schemas.microsoft.com/office/drawing/2014/main" id="{E25E79F2-8D67-99AD-8760-F1E72E8268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" name="개체 338">
            <a:extLst>
              <a:ext uri="{FF2B5EF4-FFF2-40B4-BE49-F238E27FC236}">
                <a16:creationId xmlns:a16="http://schemas.microsoft.com/office/drawing/2014/main" id="{8DF18FAC-F253-4E7F-35DD-50D184F7F8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887345"/>
              </p:ext>
            </p:extLst>
          </p:nvPr>
        </p:nvGraphicFramePr>
        <p:xfrm>
          <a:off x="5149982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0" name="개체 159">
                        <a:extLst>
                          <a:ext uri="{FF2B5EF4-FFF2-40B4-BE49-F238E27FC236}">
                            <a16:creationId xmlns:a16="http://schemas.microsoft.com/office/drawing/2014/main" id="{F2CC8C37-713B-9F61-75CF-363DFACA5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" name="개체 339">
            <a:extLst>
              <a:ext uri="{FF2B5EF4-FFF2-40B4-BE49-F238E27FC236}">
                <a16:creationId xmlns:a16="http://schemas.microsoft.com/office/drawing/2014/main" id="{8B7A5C84-8886-4783-3E6B-4E1954BE7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135768"/>
              </p:ext>
            </p:extLst>
          </p:nvPr>
        </p:nvGraphicFramePr>
        <p:xfrm>
          <a:off x="4847710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1" name="개체 160">
                        <a:extLst>
                          <a:ext uri="{FF2B5EF4-FFF2-40B4-BE49-F238E27FC236}">
                            <a16:creationId xmlns:a16="http://schemas.microsoft.com/office/drawing/2014/main" id="{07CA4B60-161B-1499-AC69-CD511AA6B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" name="개체 340">
            <a:extLst>
              <a:ext uri="{FF2B5EF4-FFF2-40B4-BE49-F238E27FC236}">
                <a16:creationId xmlns:a16="http://schemas.microsoft.com/office/drawing/2014/main" id="{0B9BE5B0-5FD9-CD7F-3E64-4B8D82B05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677094"/>
              </p:ext>
            </p:extLst>
          </p:nvPr>
        </p:nvGraphicFramePr>
        <p:xfrm>
          <a:off x="4541483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2" name="개체 161">
                        <a:extLst>
                          <a:ext uri="{FF2B5EF4-FFF2-40B4-BE49-F238E27FC236}">
                            <a16:creationId xmlns:a16="http://schemas.microsoft.com/office/drawing/2014/main" id="{6A5D54FC-B828-DD82-3F7B-C76B9D5D5E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" name="개체 341">
            <a:extLst>
              <a:ext uri="{FF2B5EF4-FFF2-40B4-BE49-F238E27FC236}">
                <a16:creationId xmlns:a16="http://schemas.microsoft.com/office/drawing/2014/main" id="{1D2E9D40-BDBF-9FE5-F9E8-5BA10C8AF0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341259"/>
              </p:ext>
            </p:extLst>
          </p:nvPr>
        </p:nvGraphicFramePr>
        <p:xfrm>
          <a:off x="4241749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3" name="개체 162">
                        <a:extLst>
                          <a:ext uri="{FF2B5EF4-FFF2-40B4-BE49-F238E27FC236}">
                            <a16:creationId xmlns:a16="http://schemas.microsoft.com/office/drawing/2014/main" id="{66C7023A-2BBB-3BCC-DEE5-546EE7FF0C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" name="개체 342">
            <a:extLst>
              <a:ext uri="{FF2B5EF4-FFF2-40B4-BE49-F238E27FC236}">
                <a16:creationId xmlns:a16="http://schemas.microsoft.com/office/drawing/2014/main" id="{46B41A7B-6B74-EF23-4A62-7EEE1D1B33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070052"/>
              </p:ext>
            </p:extLst>
          </p:nvPr>
        </p:nvGraphicFramePr>
        <p:xfrm>
          <a:off x="3932573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4" name="개체 163">
                        <a:extLst>
                          <a:ext uri="{FF2B5EF4-FFF2-40B4-BE49-F238E27FC236}">
                            <a16:creationId xmlns:a16="http://schemas.microsoft.com/office/drawing/2014/main" id="{9B754CFE-CAD7-2099-0B8C-D91D8FF666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" name="개체 343">
            <a:extLst>
              <a:ext uri="{FF2B5EF4-FFF2-40B4-BE49-F238E27FC236}">
                <a16:creationId xmlns:a16="http://schemas.microsoft.com/office/drawing/2014/main" id="{1E68CC75-5E0F-F7FB-76CF-1CA21EBD92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77216"/>
              </p:ext>
            </p:extLst>
          </p:nvPr>
        </p:nvGraphicFramePr>
        <p:xfrm>
          <a:off x="6639128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5" name="개체 164">
                        <a:extLst>
                          <a:ext uri="{FF2B5EF4-FFF2-40B4-BE49-F238E27FC236}">
                            <a16:creationId xmlns:a16="http://schemas.microsoft.com/office/drawing/2014/main" id="{36FDFEC6-2041-6387-3B8D-EB79A63BAD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" name="개체 344">
            <a:extLst>
              <a:ext uri="{FF2B5EF4-FFF2-40B4-BE49-F238E27FC236}">
                <a16:creationId xmlns:a16="http://schemas.microsoft.com/office/drawing/2014/main" id="{F79DE1FA-352B-BCA0-BB49-0BC1FCC62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328012"/>
              </p:ext>
            </p:extLst>
          </p:nvPr>
        </p:nvGraphicFramePr>
        <p:xfrm>
          <a:off x="6339394" y="4404500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6" name="개체 165">
                        <a:extLst>
                          <a:ext uri="{FF2B5EF4-FFF2-40B4-BE49-F238E27FC236}">
                            <a16:creationId xmlns:a16="http://schemas.microsoft.com/office/drawing/2014/main" id="{A2BEE024-94A5-E2EC-3B82-C629A59047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4404500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" name="개체 345">
            <a:extLst>
              <a:ext uri="{FF2B5EF4-FFF2-40B4-BE49-F238E27FC236}">
                <a16:creationId xmlns:a16="http://schemas.microsoft.com/office/drawing/2014/main" id="{E143A569-63E3-5AEB-CB9A-91976C398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95688"/>
              </p:ext>
            </p:extLst>
          </p:nvPr>
        </p:nvGraphicFramePr>
        <p:xfrm>
          <a:off x="605322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7" name="개체 166">
                        <a:extLst>
                          <a:ext uri="{FF2B5EF4-FFF2-40B4-BE49-F238E27FC236}">
                            <a16:creationId xmlns:a16="http://schemas.microsoft.com/office/drawing/2014/main" id="{4A2DBB62-A445-76F4-EF00-CD2B33FEC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22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" name="개체 346">
            <a:extLst>
              <a:ext uri="{FF2B5EF4-FFF2-40B4-BE49-F238E27FC236}">
                <a16:creationId xmlns:a16="http://schemas.microsoft.com/office/drawing/2014/main" id="{C181EDAB-EE0D-856B-B270-D8CF22DBA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27247"/>
              </p:ext>
            </p:extLst>
          </p:nvPr>
        </p:nvGraphicFramePr>
        <p:xfrm>
          <a:off x="5753488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8" name="개체 167">
                        <a:extLst>
                          <a:ext uri="{FF2B5EF4-FFF2-40B4-BE49-F238E27FC236}">
                            <a16:creationId xmlns:a16="http://schemas.microsoft.com/office/drawing/2014/main" id="{E7799322-F7C3-8341-AF9E-BEBB8725FB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88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" name="개체 347">
            <a:extLst>
              <a:ext uri="{FF2B5EF4-FFF2-40B4-BE49-F238E27FC236}">
                <a16:creationId xmlns:a16="http://schemas.microsoft.com/office/drawing/2014/main" id="{26C1C855-410C-BA87-4DD6-5F1F9B2E4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54268"/>
              </p:ext>
            </p:extLst>
          </p:nvPr>
        </p:nvGraphicFramePr>
        <p:xfrm>
          <a:off x="544431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69" name="개체 168">
                        <a:extLst>
                          <a:ext uri="{FF2B5EF4-FFF2-40B4-BE49-F238E27FC236}">
                            <a16:creationId xmlns:a16="http://schemas.microsoft.com/office/drawing/2014/main" id="{28017986-8C21-0AFB-546B-828C42500C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31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" name="개체 348">
            <a:extLst>
              <a:ext uri="{FF2B5EF4-FFF2-40B4-BE49-F238E27FC236}">
                <a16:creationId xmlns:a16="http://schemas.microsoft.com/office/drawing/2014/main" id="{2565F593-9FA8-E38C-395A-B26B07049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00134"/>
              </p:ext>
            </p:extLst>
          </p:nvPr>
        </p:nvGraphicFramePr>
        <p:xfrm>
          <a:off x="5149982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70" name="개체 169">
                        <a:extLst>
                          <a:ext uri="{FF2B5EF4-FFF2-40B4-BE49-F238E27FC236}">
                            <a16:creationId xmlns:a16="http://schemas.microsoft.com/office/drawing/2014/main" id="{F00F7583-7C1F-29B3-C412-5A78B696CC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82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" name="개체 349">
            <a:extLst>
              <a:ext uri="{FF2B5EF4-FFF2-40B4-BE49-F238E27FC236}">
                <a16:creationId xmlns:a16="http://schemas.microsoft.com/office/drawing/2014/main" id="{21E2C7D9-9DB0-3E55-1C09-E25883B9D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5525"/>
              </p:ext>
            </p:extLst>
          </p:nvPr>
        </p:nvGraphicFramePr>
        <p:xfrm>
          <a:off x="4847710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71" name="개체 170">
                        <a:extLst>
                          <a:ext uri="{FF2B5EF4-FFF2-40B4-BE49-F238E27FC236}">
                            <a16:creationId xmlns:a16="http://schemas.microsoft.com/office/drawing/2014/main" id="{1DA65453-528E-1970-CB33-D1E2B30DE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710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" name="개체 350">
            <a:extLst>
              <a:ext uri="{FF2B5EF4-FFF2-40B4-BE49-F238E27FC236}">
                <a16:creationId xmlns:a16="http://schemas.microsoft.com/office/drawing/2014/main" id="{C957194B-8A10-CB22-DCE3-5E99521BB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744500"/>
              </p:ext>
            </p:extLst>
          </p:nvPr>
        </p:nvGraphicFramePr>
        <p:xfrm>
          <a:off x="4541483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72" name="개체 171">
                        <a:extLst>
                          <a:ext uri="{FF2B5EF4-FFF2-40B4-BE49-F238E27FC236}">
                            <a16:creationId xmlns:a16="http://schemas.microsoft.com/office/drawing/2014/main" id="{F10C5609-6E02-CA2B-944C-43A08C9B98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483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" name="개체 351">
            <a:extLst>
              <a:ext uri="{FF2B5EF4-FFF2-40B4-BE49-F238E27FC236}">
                <a16:creationId xmlns:a16="http://schemas.microsoft.com/office/drawing/2014/main" id="{6D7EF6B9-D8AB-1D3E-DA94-1791C6B78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890699"/>
              </p:ext>
            </p:extLst>
          </p:nvPr>
        </p:nvGraphicFramePr>
        <p:xfrm>
          <a:off x="4241749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74" name="개체 173">
                        <a:extLst>
                          <a:ext uri="{FF2B5EF4-FFF2-40B4-BE49-F238E27FC236}">
                            <a16:creationId xmlns:a16="http://schemas.microsoft.com/office/drawing/2014/main" id="{9FB89A9A-2AB0-9366-5E0F-B8147C0A4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749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" name="개체 352">
            <a:extLst>
              <a:ext uri="{FF2B5EF4-FFF2-40B4-BE49-F238E27FC236}">
                <a16:creationId xmlns:a16="http://schemas.microsoft.com/office/drawing/2014/main" id="{15B5A416-C647-45A2-04B5-ACE8BF6A71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089846"/>
              </p:ext>
            </p:extLst>
          </p:nvPr>
        </p:nvGraphicFramePr>
        <p:xfrm>
          <a:off x="3932573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75" name="개체 174">
                        <a:extLst>
                          <a:ext uri="{FF2B5EF4-FFF2-40B4-BE49-F238E27FC236}">
                            <a16:creationId xmlns:a16="http://schemas.microsoft.com/office/drawing/2014/main" id="{AC0CDBCC-EA73-3D5A-1BBD-8A562BB89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73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" name="개체 353">
            <a:extLst>
              <a:ext uri="{FF2B5EF4-FFF2-40B4-BE49-F238E27FC236}">
                <a16:creationId xmlns:a16="http://schemas.microsoft.com/office/drawing/2014/main" id="{6EBD2C33-17CD-FD9B-DE95-39DF9A879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866557"/>
              </p:ext>
            </p:extLst>
          </p:nvPr>
        </p:nvGraphicFramePr>
        <p:xfrm>
          <a:off x="6639128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76" name="개체 175">
                        <a:extLst>
                          <a:ext uri="{FF2B5EF4-FFF2-40B4-BE49-F238E27FC236}">
                            <a16:creationId xmlns:a16="http://schemas.microsoft.com/office/drawing/2014/main" id="{E4D2FDE0-61D8-3855-4AD3-1C3E0F043F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128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" name="개체 354">
            <a:extLst>
              <a:ext uri="{FF2B5EF4-FFF2-40B4-BE49-F238E27FC236}">
                <a16:creationId xmlns:a16="http://schemas.microsoft.com/office/drawing/2014/main" id="{F3F5E83A-BAEA-1D68-91D4-B75CAD813B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85771"/>
              </p:ext>
            </p:extLst>
          </p:nvPr>
        </p:nvGraphicFramePr>
        <p:xfrm>
          <a:off x="6339394" y="3141524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5435" imgH="145435" progId="Visio.Drawing.11">
                  <p:embed/>
                </p:oleObj>
              </mc:Choice>
              <mc:Fallback>
                <p:oleObj name="Visio" r:id="rId4" imgW="145435" imgH="145435" progId="Visio.Drawing.11">
                  <p:embed/>
                  <p:pic>
                    <p:nvPicPr>
                      <p:cNvPr id="177" name="개체 176">
                        <a:extLst>
                          <a:ext uri="{FF2B5EF4-FFF2-40B4-BE49-F238E27FC236}">
                            <a16:creationId xmlns:a16="http://schemas.microsoft.com/office/drawing/2014/main" id="{6814BF9F-56C1-D34B-61A8-122B288348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394" y="3141524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" name="타원 355">
            <a:extLst>
              <a:ext uri="{FF2B5EF4-FFF2-40B4-BE49-F238E27FC236}">
                <a16:creationId xmlns:a16="http://schemas.microsoft.com/office/drawing/2014/main" id="{E2D8374C-5DFA-82F7-DA8C-B34D2114061A}"/>
              </a:ext>
            </a:extLst>
          </p:cNvPr>
          <p:cNvSpPr>
            <a:spLocks noChangeAspect="1"/>
          </p:cNvSpPr>
          <p:nvPr/>
        </p:nvSpPr>
        <p:spPr>
          <a:xfrm>
            <a:off x="885723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C6ABE7D6-D5DA-012B-8D19-BB31B88201AF}"/>
              </a:ext>
            </a:extLst>
          </p:cNvPr>
          <p:cNvSpPr/>
          <p:nvPr/>
        </p:nvSpPr>
        <p:spPr>
          <a:xfrm>
            <a:off x="165099" y="6333680"/>
            <a:ext cx="665575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 초기화</a:t>
            </a: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A2582B39-40D0-CA39-1237-6FCDFA482521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938DC2F6-8727-AF38-1160-0F568C9C2E92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686F54D8-3623-F94F-9F54-BB0D92386E91}"/>
              </a:ext>
            </a:extLst>
          </p:cNvPr>
          <p:cNvSpPr>
            <a:spLocks noChangeAspect="1"/>
          </p:cNvSpPr>
          <p:nvPr/>
        </p:nvSpPr>
        <p:spPr>
          <a:xfrm>
            <a:off x="1588987" y="195439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1" name="개체 360">
            <a:extLst>
              <a:ext uri="{FF2B5EF4-FFF2-40B4-BE49-F238E27FC236}">
                <a16:creationId xmlns:a16="http://schemas.microsoft.com/office/drawing/2014/main" id="{1772676B-62A2-435F-E258-3C4585D272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212330"/>
              </p:ext>
            </p:extLst>
          </p:nvPr>
        </p:nvGraphicFramePr>
        <p:xfrm>
          <a:off x="6328703" y="1953307"/>
          <a:ext cx="144462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45435" imgH="145435" progId="Visio.Drawing.11">
                  <p:embed/>
                </p:oleObj>
              </mc:Choice>
              <mc:Fallback>
                <p:oleObj name="Visio" r:id="rId6" imgW="145435" imgH="145435" progId="Visio.Drawing.11">
                  <p:embed/>
                  <p:pic>
                    <p:nvPicPr>
                      <p:cNvPr id="179" name="개체 178">
                        <a:extLst>
                          <a:ext uri="{FF2B5EF4-FFF2-40B4-BE49-F238E27FC236}">
                            <a16:creationId xmlns:a16="http://schemas.microsoft.com/office/drawing/2014/main" id="{55E27C27-A0BD-7B20-DE27-7973CBE1AC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8703" y="1953307"/>
                        <a:ext cx="144462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" name="개체 361">
            <a:extLst>
              <a:ext uri="{FF2B5EF4-FFF2-40B4-BE49-F238E27FC236}">
                <a16:creationId xmlns:a16="http://schemas.microsoft.com/office/drawing/2014/main" id="{ADEEB42B-BC40-F6FE-C9F8-A2FED9412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59927"/>
              </p:ext>
            </p:extLst>
          </p:nvPr>
        </p:nvGraphicFramePr>
        <p:xfrm>
          <a:off x="5729019" y="1952836"/>
          <a:ext cx="144463" cy="14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5435" imgH="145435" progId="Visio.Drawing.11">
                  <p:embed/>
                </p:oleObj>
              </mc:Choice>
              <mc:Fallback>
                <p:oleObj name="Visio" r:id="rId8" imgW="145435" imgH="145435" progId="Visio.Drawing.11">
                  <p:embed/>
                  <p:pic>
                    <p:nvPicPr>
                      <p:cNvPr id="180" name="개체 179">
                        <a:extLst>
                          <a:ext uri="{FF2B5EF4-FFF2-40B4-BE49-F238E27FC236}">
                            <a16:creationId xmlns:a16="http://schemas.microsoft.com/office/drawing/2014/main" id="{75ED43D0-E210-5EFE-275A-5D90E8C0F3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019" y="1952836"/>
                        <a:ext cx="144463" cy="14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F9F87F41-A6EC-9542-474D-2D472EC99339}"/>
              </a:ext>
            </a:extLst>
          </p:cNvPr>
          <p:cNvSpPr/>
          <p:nvPr/>
        </p:nvSpPr>
        <p:spPr>
          <a:xfrm>
            <a:off x="6495727" y="1967157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여자 배정</a:t>
            </a: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A2AF1840-61E5-AD94-F25B-862BC0C7A537}"/>
              </a:ext>
            </a:extLst>
          </p:cNvPr>
          <p:cNvSpPr/>
          <p:nvPr/>
        </p:nvSpPr>
        <p:spPr>
          <a:xfrm>
            <a:off x="5890151" y="1967157"/>
            <a:ext cx="36548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남자 배정</a:t>
            </a: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38E86B7-4A4F-012E-9CAF-ED290F127E92}"/>
              </a:ext>
            </a:extLst>
          </p:cNvPr>
          <p:cNvSpPr/>
          <p:nvPr/>
        </p:nvSpPr>
        <p:spPr>
          <a:xfrm>
            <a:off x="5083128" y="1967157"/>
            <a:ext cx="67326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 숙소 배정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366" name="표 365">
            <a:extLst>
              <a:ext uri="{FF2B5EF4-FFF2-40B4-BE49-F238E27FC236}">
                <a16:creationId xmlns:a16="http://schemas.microsoft.com/office/drawing/2014/main" id="{E9D08951-258C-4EB5-9C74-F48759D2F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58902"/>
              </p:ext>
            </p:extLst>
          </p:nvPr>
        </p:nvGraphicFramePr>
        <p:xfrm>
          <a:off x="6133197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52FC536C-DEA6-0EFC-CC7A-09630E781367}"/>
              </a:ext>
            </a:extLst>
          </p:cNvPr>
          <p:cNvSpPr/>
          <p:nvPr/>
        </p:nvSpPr>
        <p:spPr>
          <a:xfrm>
            <a:off x="5759349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여자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</a:t>
            </a:r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2076EAEC-B7A8-55D0-FF4B-1145BC13D7CD}"/>
              </a:ext>
            </a:extLst>
          </p:cNvPr>
          <p:cNvSpPr>
            <a:spLocks noChangeAspect="1"/>
          </p:cNvSpPr>
          <p:nvPr/>
        </p:nvSpPr>
        <p:spPr>
          <a:xfrm>
            <a:off x="4896902" y="194959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9" name="표 368">
            <a:extLst>
              <a:ext uri="{FF2B5EF4-FFF2-40B4-BE49-F238E27FC236}">
                <a16:creationId xmlns:a16="http://schemas.microsoft.com/office/drawing/2014/main" id="{8BA684DF-CC7D-9F2E-B54F-EC523C96C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21028"/>
              </p:ext>
            </p:extLst>
          </p:nvPr>
        </p:nvGraphicFramePr>
        <p:xfrm>
          <a:off x="6711399" y="2238482"/>
          <a:ext cx="144000" cy="13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32392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2489" marR="22489" marT="22489" marB="22489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36CA279-86D0-2F1E-5C78-D571EB3F32C9}"/>
              </a:ext>
            </a:extLst>
          </p:cNvPr>
          <p:cNvSpPr/>
          <p:nvPr/>
        </p:nvSpPr>
        <p:spPr>
          <a:xfrm>
            <a:off x="6337551" y="2238482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배정예약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958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F59A-8700-03A9-053B-F789BD35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4A513233-F150-3989-4BB4-B4E6D88C2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3585"/>
              </p:ext>
            </p:extLst>
          </p:nvPr>
        </p:nvGraphicFramePr>
        <p:xfrm>
          <a:off x="6969418" y="2574152"/>
          <a:ext cx="2771482" cy="196129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등록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서브 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전용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시설관리자가 숙소 배정 시 숙소 예약을 포함하여 배정할 경우의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숙소 배정 처리 및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에약완료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처리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연수설계자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숙소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탭 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kumimoji="0" lang="ko-KR" altLang="en-US" sz="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배정 시 숙소 예약완료 하기</a:t>
                      </a:r>
                      <a:r>
                        <a:rPr kumimoji="0" lang="en-US" altLang="ko-KR" sz="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  <a:r>
                        <a:rPr kumimoji="0" lang="ko-KR" altLang="en-US" sz="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를 선택 및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배정 처리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배정예약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＂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으로 표시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에약이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 완료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실에 상관 없이 숙소 예약이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BE63AD8F-1BEF-89BA-AB72-7C27B6FE3A8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B5DFF5-970F-799A-9FC9-990F00B3A172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(6/8)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E555D-9671-505D-0798-1A7F314BE17F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47EAEFB-6CC7-6AC4-1595-2D880691D454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EB3C68-CC89-5202-3231-231BEF3B2A82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28669C2-6B92-7C03-5409-23DEB1EB0B5A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058953-EC0E-D078-B8F7-108051C11D7F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C3A7A-58FF-A148-3204-C123A0F7C63F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DEF090-43EC-A1F3-A0CB-F7F2188FA1A8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BBB3D-E288-EF30-69A2-14EAB3E8C62C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E4BC-0AA8-FA65-6FFB-1720F3F62851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EE3659-58C5-5B18-D855-64646D4F54C3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1F00D6A-7A9C-F6AC-F6B6-0B5A04D40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32139"/>
              </p:ext>
            </p:extLst>
          </p:nvPr>
        </p:nvGraphicFramePr>
        <p:xfrm>
          <a:off x="165100" y="2561518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F94FAA-ECF1-7367-9FB1-058580D953E3}"/>
              </a:ext>
            </a:extLst>
          </p:cNvPr>
          <p:cNvSpPr/>
          <p:nvPr/>
        </p:nvSpPr>
        <p:spPr>
          <a:xfrm>
            <a:off x="200213" y="235832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B1F8CD3-1DE9-D2DC-8B54-499AC4C06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191313"/>
              </p:ext>
            </p:extLst>
          </p:nvPr>
        </p:nvGraphicFramePr>
        <p:xfrm>
          <a:off x="165100" y="4107332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B76542-F17E-5EF1-5FF0-E3AECE63F1C1}"/>
              </a:ext>
            </a:extLst>
          </p:cNvPr>
          <p:cNvSpPr/>
          <p:nvPr/>
        </p:nvSpPr>
        <p:spPr>
          <a:xfrm>
            <a:off x="668452" y="2358325"/>
            <a:ext cx="189955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배정완료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E4A223-8107-88E3-7138-D86A73698B2E}"/>
              </a:ext>
            </a:extLst>
          </p:cNvPr>
          <p:cNvSpPr/>
          <p:nvPr/>
        </p:nvSpPr>
        <p:spPr>
          <a:xfrm>
            <a:off x="3299212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3FF751-517B-D93C-8D81-5A20F8221FA0}"/>
              </a:ext>
            </a:extLst>
          </p:cNvPr>
          <p:cNvSpPr/>
          <p:nvPr/>
        </p:nvSpPr>
        <p:spPr>
          <a:xfrm>
            <a:off x="3902280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8BFFB7-459C-A2CD-502F-2F7028E741E2}"/>
              </a:ext>
            </a:extLst>
          </p:cNvPr>
          <p:cNvSpPr/>
          <p:nvPr/>
        </p:nvSpPr>
        <p:spPr>
          <a:xfrm>
            <a:off x="4210773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65FA2D-458C-5901-93D7-750A7D52F7A8}"/>
              </a:ext>
            </a:extLst>
          </p:cNvPr>
          <p:cNvSpPr/>
          <p:nvPr/>
        </p:nvSpPr>
        <p:spPr>
          <a:xfrm>
            <a:off x="4502504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D857FA-040A-D223-1D70-7A79869D0261}"/>
              </a:ext>
            </a:extLst>
          </p:cNvPr>
          <p:cNvSpPr/>
          <p:nvPr/>
        </p:nvSpPr>
        <p:spPr>
          <a:xfrm>
            <a:off x="4806810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E98A22C-34CA-9EA8-ABF7-9B8F1430A795}"/>
              </a:ext>
            </a:extLst>
          </p:cNvPr>
          <p:cNvSpPr/>
          <p:nvPr/>
        </p:nvSpPr>
        <p:spPr>
          <a:xfrm>
            <a:off x="3902280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5430A6-6C87-E07C-AB54-63A185B15963}"/>
              </a:ext>
            </a:extLst>
          </p:cNvPr>
          <p:cNvSpPr/>
          <p:nvPr/>
        </p:nvSpPr>
        <p:spPr>
          <a:xfrm>
            <a:off x="4502504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77B40D-7EAC-E4E0-A70A-F7AADD88ED9C}"/>
              </a:ext>
            </a:extLst>
          </p:cNvPr>
          <p:cNvSpPr/>
          <p:nvPr/>
        </p:nvSpPr>
        <p:spPr>
          <a:xfrm>
            <a:off x="4803483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B75391-5666-D632-93AC-97EA9837CC73}"/>
              </a:ext>
            </a:extLst>
          </p:cNvPr>
          <p:cNvSpPr/>
          <p:nvPr/>
        </p:nvSpPr>
        <p:spPr>
          <a:xfrm>
            <a:off x="5094455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D0F1D4-5315-EDFE-952A-9F4652DA9F23}"/>
              </a:ext>
            </a:extLst>
          </p:cNvPr>
          <p:cNvSpPr/>
          <p:nvPr/>
        </p:nvSpPr>
        <p:spPr>
          <a:xfrm>
            <a:off x="5403175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60A991-8C9C-1970-34B4-63A65B5A2F97}"/>
              </a:ext>
            </a:extLst>
          </p:cNvPr>
          <p:cNvSpPr/>
          <p:nvPr/>
        </p:nvSpPr>
        <p:spPr>
          <a:xfrm>
            <a:off x="5700960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913870A-6946-C16C-4A44-570B1B3ED737}"/>
              </a:ext>
            </a:extLst>
          </p:cNvPr>
          <p:cNvSpPr/>
          <p:nvPr/>
        </p:nvSpPr>
        <p:spPr>
          <a:xfrm>
            <a:off x="5999883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62459E-AEC5-AC9A-E82A-9857282BBF26}"/>
              </a:ext>
            </a:extLst>
          </p:cNvPr>
          <p:cNvSpPr/>
          <p:nvPr/>
        </p:nvSpPr>
        <p:spPr>
          <a:xfrm>
            <a:off x="4198000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9A2A71-3BB3-B21A-F247-3FD93A6EEFE3}"/>
              </a:ext>
            </a:extLst>
          </p:cNvPr>
          <p:cNvSpPr/>
          <p:nvPr/>
        </p:nvSpPr>
        <p:spPr>
          <a:xfrm>
            <a:off x="6296806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5CA9EC-4E5E-787D-66A8-07A8166BCBE8}"/>
              </a:ext>
            </a:extLst>
          </p:cNvPr>
          <p:cNvSpPr/>
          <p:nvPr/>
        </p:nvSpPr>
        <p:spPr>
          <a:xfrm>
            <a:off x="6595729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75202E-5E8E-013C-B97E-812127C936A3}"/>
              </a:ext>
            </a:extLst>
          </p:cNvPr>
          <p:cNvSpPr/>
          <p:nvPr/>
        </p:nvSpPr>
        <p:spPr>
          <a:xfrm>
            <a:off x="3902280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7E67B3-EA32-4004-502E-6B5386E2B550}"/>
              </a:ext>
            </a:extLst>
          </p:cNvPr>
          <p:cNvSpPr/>
          <p:nvPr/>
        </p:nvSpPr>
        <p:spPr>
          <a:xfrm>
            <a:off x="4502504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BDCA6B-4B11-F476-8DFA-1A02192A9C8B}"/>
              </a:ext>
            </a:extLst>
          </p:cNvPr>
          <p:cNvSpPr/>
          <p:nvPr/>
        </p:nvSpPr>
        <p:spPr>
          <a:xfrm>
            <a:off x="480348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3BA306-4C84-CD5A-C11B-64E3FAFC3B81}"/>
              </a:ext>
            </a:extLst>
          </p:cNvPr>
          <p:cNvSpPr/>
          <p:nvPr/>
        </p:nvSpPr>
        <p:spPr>
          <a:xfrm>
            <a:off x="5094455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0EC1C8-47CC-07D9-A09D-7A810746A160}"/>
              </a:ext>
            </a:extLst>
          </p:cNvPr>
          <p:cNvSpPr/>
          <p:nvPr/>
        </p:nvSpPr>
        <p:spPr>
          <a:xfrm>
            <a:off x="5403175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A538DE-7294-143A-5A9A-286ED26F5857}"/>
              </a:ext>
            </a:extLst>
          </p:cNvPr>
          <p:cNvSpPr/>
          <p:nvPr/>
        </p:nvSpPr>
        <p:spPr>
          <a:xfrm>
            <a:off x="5700960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9E0DF8-3F58-7D0E-46C2-02035877932D}"/>
              </a:ext>
            </a:extLst>
          </p:cNvPr>
          <p:cNvSpPr/>
          <p:nvPr/>
        </p:nvSpPr>
        <p:spPr>
          <a:xfrm>
            <a:off x="599988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F0660D-C9F7-D8DD-E1A0-4A4AD793998A}"/>
              </a:ext>
            </a:extLst>
          </p:cNvPr>
          <p:cNvSpPr/>
          <p:nvPr/>
        </p:nvSpPr>
        <p:spPr>
          <a:xfrm>
            <a:off x="4198000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8E3758-02D3-126C-22D0-1BF0C82996F2}"/>
              </a:ext>
            </a:extLst>
          </p:cNvPr>
          <p:cNvSpPr/>
          <p:nvPr/>
        </p:nvSpPr>
        <p:spPr>
          <a:xfrm>
            <a:off x="6296806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2D3191-2A84-B102-0119-75E35741FC58}"/>
              </a:ext>
            </a:extLst>
          </p:cNvPr>
          <p:cNvSpPr/>
          <p:nvPr/>
        </p:nvSpPr>
        <p:spPr>
          <a:xfrm>
            <a:off x="6595729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1B01589-895F-21C8-A5EA-B22E15E5FE19}"/>
              </a:ext>
            </a:extLst>
          </p:cNvPr>
          <p:cNvSpPr/>
          <p:nvPr/>
        </p:nvSpPr>
        <p:spPr>
          <a:xfrm>
            <a:off x="910188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D51003-E033-1ADB-7C51-C99E64152EC0}"/>
              </a:ext>
            </a:extLst>
          </p:cNvPr>
          <p:cNvSpPr/>
          <p:nvPr/>
        </p:nvSpPr>
        <p:spPr>
          <a:xfrm>
            <a:off x="1510412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13D544-29A3-225C-CF61-C700D45F1AC4}"/>
              </a:ext>
            </a:extLst>
          </p:cNvPr>
          <p:cNvSpPr/>
          <p:nvPr/>
        </p:nvSpPr>
        <p:spPr>
          <a:xfrm>
            <a:off x="1811391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0C1C820-E363-728A-DEAB-FF1A5C21B892}"/>
              </a:ext>
            </a:extLst>
          </p:cNvPr>
          <p:cNvSpPr/>
          <p:nvPr/>
        </p:nvSpPr>
        <p:spPr>
          <a:xfrm>
            <a:off x="210236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5866383-F9B4-6F40-0AB4-753C0F8012D7}"/>
              </a:ext>
            </a:extLst>
          </p:cNvPr>
          <p:cNvSpPr/>
          <p:nvPr/>
        </p:nvSpPr>
        <p:spPr>
          <a:xfrm>
            <a:off x="241108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4408B96-B4FB-5D47-42CB-09E675A8FCE6}"/>
              </a:ext>
            </a:extLst>
          </p:cNvPr>
          <p:cNvSpPr/>
          <p:nvPr/>
        </p:nvSpPr>
        <p:spPr>
          <a:xfrm>
            <a:off x="2708868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5639851-C7A4-0C14-F0ED-D0A74C13ED57}"/>
              </a:ext>
            </a:extLst>
          </p:cNvPr>
          <p:cNvSpPr/>
          <p:nvPr/>
        </p:nvSpPr>
        <p:spPr>
          <a:xfrm>
            <a:off x="3007791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3B0F6C-EE61-3645-2E24-D847BE322229}"/>
              </a:ext>
            </a:extLst>
          </p:cNvPr>
          <p:cNvSpPr/>
          <p:nvPr/>
        </p:nvSpPr>
        <p:spPr>
          <a:xfrm>
            <a:off x="1205908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354FE50-C482-6938-C1EF-F1631EFD0434}"/>
              </a:ext>
            </a:extLst>
          </p:cNvPr>
          <p:cNvSpPr/>
          <p:nvPr/>
        </p:nvSpPr>
        <p:spPr>
          <a:xfrm>
            <a:off x="3304714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220645B-8C4B-E7A3-0D4A-7D7032E36995}"/>
              </a:ext>
            </a:extLst>
          </p:cNvPr>
          <p:cNvSpPr/>
          <p:nvPr/>
        </p:nvSpPr>
        <p:spPr>
          <a:xfrm>
            <a:off x="3603637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2299CF-2F2D-5210-A68A-4B2819113BCD}"/>
              </a:ext>
            </a:extLst>
          </p:cNvPr>
          <p:cNvSpPr/>
          <p:nvPr/>
        </p:nvSpPr>
        <p:spPr>
          <a:xfrm>
            <a:off x="3602895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9175CA-0EE4-91A1-DB2D-B8EF6FEBE438}"/>
              </a:ext>
            </a:extLst>
          </p:cNvPr>
          <p:cNvSpPr/>
          <p:nvPr/>
        </p:nvSpPr>
        <p:spPr>
          <a:xfrm>
            <a:off x="5091461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1452493-D6E3-D7ED-3FCB-D8CD8F50B42E}"/>
              </a:ext>
            </a:extLst>
          </p:cNvPr>
          <p:cNvSpPr/>
          <p:nvPr/>
        </p:nvSpPr>
        <p:spPr>
          <a:xfrm>
            <a:off x="5399954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34FECF5-878A-BC6C-DB6C-E043E02C9207}"/>
              </a:ext>
            </a:extLst>
          </p:cNvPr>
          <p:cNvSpPr/>
          <p:nvPr/>
        </p:nvSpPr>
        <p:spPr>
          <a:xfrm>
            <a:off x="5691685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6A5029F-49A6-88E6-1C94-15773E370DDA}"/>
              </a:ext>
            </a:extLst>
          </p:cNvPr>
          <p:cNvSpPr/>
          <p:nvPr/>
        </p:nvSpPr>
        <p:spPr>
          <a:xfrm>
            <a:off x="5995991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16E4CA-84DC-2901-400E-378F571893D0}"/>
              </a:ext>
            </a:extLst>
          </p:cNvPr>
          <p:cNvSpPr/>
          <p:nvPr/>
        </p:nvSpPr>
        <p:spPr>
          <a:xfrm>
            <a:off x="3902280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508F8E6-43C4-1769-63F1-92699E6E8036}"/>
              </a:ext>
            </a:extLst>
          </p:cNvPr>
          <p:cNvSpPr/>
          <p:nvPr/>
        </p:nvSpPr>
        <p:spPr>
          <a:xfrm>
            <a:off x="4502504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EE66D85-86E3-C319-80FB-1BBF96F63245}"/>
              </a:ext>
            </a:extLst>
          </p:cNvPr>
          <p:cNvSpPr/>
          <p:nvPr/>
        </p:nvSpPr>
        <p:spPr>
          <a:xfrm>
            <a:off x="480348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22F630-7C00-372C-36AC-8997C1BACE62}"/>
              </a:ext>
            </a:extLst>
          </p:cNvPr>
          <p:cNvSpPr/>
          <p:nvPr/>
        </p:nvSpPr>
        <p:spPr>
          <a:xfrm>
            <a:off x="5094455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E730DA-3159-AAF9-4546-DA872D53CACD}"/>
              </a:ext>
            </a:extLst>
          </p:cNvPr>
          <p:cNvSpPr/>
          <p:nvPr/>
        </p:nvSpPr>
        <p:spPr>
          <a:xfrm>
            <a:off x="5403175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9C9F4CD-3057-ADC9-CD57-00A6D3572747}"/>
              </a:ext>
            </a:extLst>
          </p:cNvPr>
          <p:cNvSpPr/>
          <p:nvPr/>
        </p:nvSpPr>
        <p:spPr>
          <a:xfrm>
            <a:off x="5700960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3B28A55-205A-AF36-4EB8-14A8D83609DB}"/>
              </a:ext>
            </a:extLst>
          </p:cNvPr>
          <p:cNvSpPr/>
          <p:nvPr/>
        </p:nvSpPr>
        <p:spPr>
          <a:xfrm>
            <a:off x="599988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96CA87-895B-C313-4BC8-B390DB9D59A7}"/>
              </a:ext>
            </a:extLst>
          </p:cNvPr>
          <p:cNvSpPr/>
          <p:nvPr/>
        </p:nvSpPr>
        <p:spPr>
          <a:xfrm>
            <a:off x="4198000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B72E381-C599-87CE-E295-8D23E4BF1121}"/>
              </a:ext>
            </a:extLst>
          </p:cNvPr>
          <p:cNvSpPr/>
          <p:nvPr/>
        </p:nvSpPr>
        <p:spPr>
          <a:xfrm>
            <a:off x="6296806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32295E2-C568-9058-71DE-7CA2DDE62E9F}"/>
              </a:ext>
            </a:extLst>
          </p:cNvPr>
          <p:cNvSpPr/>
          <p:nvPr/>
        </p:nvSpPr>
        <p:spPr>
          <a:xfrm>
            <a:off x="6595729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3AF5EE3-4285-1292-6830-6CD331A43CB6}"/>
              </a:ext>
            </a:extLst>
          </p:cNvPr>
          <p:cNvSpPr/>
          <p:nvPr/>
        </p:nvSpPr>
        <p:spPr>
          <a:xfrm>
            <a:off x="910188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FFDD620-702F-EE04-0FA0-BBE56930F865}"/>
              </a:ext>
            </a:extLst>
          </p:cNvPr>
          <p:cNvSpPr/>
          <p:nvPr/>
        </p:nvSpPr>
        <p:spPr>
          <a:xfrm>
            <a:off x="1510412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AF93328-B7BE-F41E-97F5-00A1D788F15B}"/>
              </a:ext>
            </a:extLst>
          </p:cNvPr>
          <p:cNvSpPr/>
          <p:nvPr/>
        </p:nvSpPr>
        <p:spPr>
          <a:xfrm>
            <a:off x="1811391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478AA61-B5CF-11CB-1DDD-4626469A9702}"/>
              </a:ext>
            </a:extLst>
          </p:cNvPr>
          <p:cNvSpPr/>
          <p:nvPr/>
        </p:nvSpPr>
        <p:spPr>
          <a:xfrm>
            <a:off x="210236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489A785-A321-DEC5-9ABC-9B5989571301}"/>
              </a:ext>
            </a:extLst>
          </p:cNvPr>
          <p:cNvSpPr/>
          <p:nvPr/>
        </p:nvSpPr>
        <p:spPr>
          <a:xfrm>
            <a:off x="241108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167BE41-050F-F6D5-352E-7AB43C187CBA}"/>
              </a:ext>
            </a:extLst>
          </p:cNvPr>
          <p:cNvSpPr/>
          <p:nvPr/>
        </p:nvSpPr>
        <p:spPr>
          <a:xfrm>
            <a:off x="2708868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E8AD6B8-8236-969F-9D96-EE48AD3FEEC7}"/>
              </a:ext>
            </a:extLst>
          </p:cNvPr>
          <p:cNvSpPr/>
          <p:nvPr/>
        </p:nvSpPr>
        <p:spPr>
          <a:xfrm>
            <a:off x="3007791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1F5C557-A3CA-8318-8D1E-2BD78B2A8EF7}"/>
              </a:ext>
            </a:extLst>
          </p:cNvPr>
          <p:cNvSpPr/>
          <p:nvPr/>
        </p:nvSpPr>
        <p:spPr>
          <a:xfrm>
            <a:off x="1205908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480174F-E054-3F62-0692-3902FF67AD98}"/>
              </a:ext>
            </a:extLst>
          </p:cNvPr>
          <p:cNvSpPr/>
          <p:nvPr/>
        </p:nvSpPr>
        <p:spPr>
          <a:xfrm>
            <a:off x="3304714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9F49998-0C25-1740-982E-4742A779ED52}"/>
              </a:ext>
            </a:extLst>
          </p:cNvPr>
          <p:cNvSpPr/>
          <p:nvPr/>
        </p:nvSpPr>
        <p:spPr>
          <a:xfrm>
            <a:off x="3603637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EBEF9A-871B-C038-CB6A-C319CCD81CC4}"/>
              </a:ext>
            </a:extLst>
          </p:cNvPr>
          <p:cNvSpPr/>
          <p:nvPr/>
        </p:nvSpPr>
        <p:spPr>
          <a:xfrm>
            <a:off x="3902280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123E1F-6259-8022-6F66-BBB9B6AA9A78}"/>
              </a:ext>
            </a:extLst>
          </p:cNvPr>
          <p:cNvSpPr/>
          <p:nvPr/>
        </p:nvSpPr>
        <p:spPr>
          <a:xfrm>
            <a:off x="4502504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ABEAF7E-9491-3EF2-685A-8A42051969DB}"/>
              </a:ext>
            </a:extLst>
          </p:cNvPr>
          <p:cNvSpPr/>
          <p:nvPr/>
        </p:nvSpPr>
        <p:spPr>
          <a:xfrm>
            <a:off x="480348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BE66BEA-01AF-171C-0356-6871B01B1093}"/>
              </a:ext>
            </a:extLst>
          </p:cNvPr>
          <p:cNvSpPr/>
          <p:nvPr/>
        </p:nvSpPr>
        <p:spPr>
          <a:xfrm>
            <a:off x="5094455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1D2679-2AEF-45D1-D97C-04424C4DE3ED}"/>
              </a:ext>
            </a:extLst>
          </p:cNvPr>
          <p:cNvSpPr/>
          <p:nvPr/>
        </p:nvSpPr>
        <p:spPr>
          <a:xfrm>
            <a:off x="5403175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F7C149D-540B-04F1-B9D3-14109DD67AA1}"/>
              </a:ext>
            </a:extLst>
          </p:cNvPr>
          <p:cNvSpPr/>
          <p:nvPr/>
        </p:nvSpPr>
        <p:spPr>
          <a:xfrm>
            <a:off x="5700960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B5F13A-07AD-04F2-C64D-EB47EAD69996}"/>
              </a:ext>
            </a:extLst>
          </p:cNvPr>
          <p:cNvSpPr/>
          <p:nvPr/>
        </p:nvSpPr>
        <p:spPr>
          <a:xfrm>
            <a:off x="599988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916ACA2-7E8A-1E7E-F521-1FD3347D1CA4}"/>
              </a:ext>
            </a:extLst>
          </p:cNvPr>
          <p:cNvSpPr/>
          <p:nvPr/>
        </p:nvSpPr>
        <p:spPr>
          <a:xfrm>
            <a:off x="4198000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02DC3A6-BF93-CD89-035B-2E54681A7412}"/>
              </a:ext>
            </a:extLst>
          </p:cNvPr>
          <p:cNvSpPr/>
          <p:nvPr/>
        </p:nvSpPr>
        <p:spPr>
          <a:xfrm>
            <a:off x="6296806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76599BD-40DD-ECD9-D531-E1A9A6C6A164}"/>
              </a:ext>
            </a:extLst>
          </p:cNvPr>
          <p:cNvSpPr/>
          <p:nvPr/>
        </p:nvSpPr>
        <p:spPr>
          <a:xfrm>
            <a:off x="6595729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02F81C7-EB67-EF2D-8B61-8DAE2B2E89AC}"/>
              </a:ext>
            </a:extLst>
          </p:cNvPr>
          <p:cNvSpPr/>
          <p:nvPr/>
        </p:nvSpPr>
        <p:spPr>
          <a:xfrm>
            <a:off x="910188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09A57A2-4D43-B6C2-459C-52ED27DDC697}"/>
              </a:ext>
            </a:extLst>
          </p:cNvPr>
          <p:cNvSpPr/>
          <p:nvPr/>
        </p:nvSpPr>
        <p:spPr>
          <a:xfrm>
            <a:off x="1510412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9017688-2A03-7962-8533-C6B41B4D0AC3}"/>
              </a:ext>
            </a:extLst>
          </p:cNvPr>
          <p:cNvSpPr/>
          <p:nvPr/>
        </p:nvSpPr>
        <p:spPr>
          <a:xfrm>
            <a:off x="1811391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96C786A-8DEC-01B2-9C9C-0F5B0B52A48F}"/>
              </a:ext>
            </a:extLst>
          </p:cNvPr>
          <p:cNvSpPr/>
          <p:nvPr/>
        </p:nvSpPr>
        <p:spPr>
          <a:xfrm>
            <a:off x="210236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66240D6-57C8-9DD2-2942-0BF9800FB916}"/>
              </a:ext>
            </a:extLst>
          </p:cNvPr>
          <p:cNvSpPr/>
          <p:nvPr/>
        </p:nvSpPr>
        <p:spPr>
          <a:xfrm>
            <a:off x="241108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7EDE696-4D84-2CAE-7226-EBE42D47AD82}"/>
              </a:ext>
            </a:extLst>
          </p:cNvPr>
          <p:cNvSpPr/>
          <p:nvPr/>
        </p:nvSpPr>
        <p:spPr>
          <a:xfrm>
            <a:off x="2708868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B6E5AB3-EB91-8EFF-4D6B-E03E0F918039}"/>
              </a:ext>
            </a:extLst>
          </p:cNvPr>
          <p:cNvSpPr/>
          <p:nvPr/>
        </p:nvSpPr>
        <p:spPr>
          <a:xfrm>
            <a:off x="3007791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01F2374-1D19-221F-EC1C-374E5E75B36C}"/>
              </a:ext>
            </a:extLst>
          </p:cNvPr>
          <p:cNvSpPr/>
          <p:nvPr/>
        </p:nvSpPr>
        <p:spPr>
          <a:xfrm>
            <a:off x="1205908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EC595F9-0E28-C5E1-BF22-C3BBB27E1F65}"/>
              </a:ext>
            </a:extLst>
          </p:cNvPr>
          <p:cNvSpPr/>
          <p:nvPr/>
        </p:nvSpPr>
        <p:spPr>
          <a:xfrm>
            <a:off x="3304714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F736E52-E620-77C3-4F78-4AC0E1228E8F}"/>
              </a:ext>
            </a:extLst>
          </p:cNvPr>
          <p:cNvSpPr/>
          <p:nvPr/>
        </p:nvSpPr>
        <p:spPr>
          <a:xfrm>
            <a:off x="3603637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5D2E8F9-60A9-7583-9BB4-2F5AB722A718}"/>
              </a:ext>
            </a:extLst>
          </p:cNvPr>
          <p:cNvSpPr/>
          <p:nvPr/>
        </p:nvSpPr>
        <p:spPr>
          <a:xfrm>
            <a:off x="3902280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78CC425-0F2A-9E01-AC89-BF09E984B765}"/>
              </a:ext>
            </a:extLst>
          </p:cNvPr>
          <p:cNvSpPr/>
          <p:nvPr/>
        </p:nvSpPr>
        <p:spPr>
          <a:xfrm>
            <a:off x="4502504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B173E42-AB8B-2D50-DE96-605CB38151F4}"/>
              </a:ext>
            </a:extLst>
          </p:cNvPr>
          <p:cNvSpPr/>
          <p:nvPr/>
        </p:nvSpPr>
        <p:spPr>
          <a:xfrm>
            <a:off x="4803483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AF47F6C-1701-9A76-F7B6-CE007D4B830D}"/>
              </a:ext>
            </a:extLst>
          </p:cNvPr>
          <p:cNvSpPr/>
          <p:nvPr/>
        </p:nvSpPr>
        <p:spPr>
          <a:xfrm>
            <a:off x="5094455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2B769F-3A53-7171-7790-54A15DF6C81D}"/>
              </a:ext>
            </a:extLst>
          </p:cNvPr>
          <p:cNvSpPr/>
          <p:nvPr/>
        </p:nvSpPr>
        <p:spPr>
          <a:xfrm>
            <a:off x="5403175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DB660E5-4493-ACB8-6E67-6764C9547251}"/>
              </a:ext>
            </a:extLst>
          </p:cNvPr>
          <p:cNvSpPr/>
          <p:nvPr/>
        </p:nvSpPr>
        <p:spPr>
          <a:xfrm>
            <a:off x="5700960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19CDF2E-1EBB-52D7-60D1-63A9D8E5C2A9}"/>
              </a:ext>
            </a:extLst>
          </p:cNvPr>
          <p:cNvSpPr/>
          <p:nvPr/>
        </p:nvSpPr>
        <p:spPr>
          <a:xfrm>
            <a:off x="5999883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9FCB1D-DB48-276D-95F5-FD57ECF21C4B}"/>
              </a:ext>
            </a:extLst>
          </p:cNvPr>
          <p:cNvSpPr/>
          <p:nvPr/>
        </p:nvSpPr>
        <p:spPr>
          <a:xfrm>
            <a:off x="4198000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231DB8C-8B87-7C0F-E847-2857CB946651}"/>
              </a:ext>
            </a:extLst>
          </p:cNvPr>
          <p:cNvSpPr/>
          <p:nvPr/>
        </p:nvSpPr>
        <p:spPr>
          <a:xfrm>
            <a:off x="6296806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94BB94E-4499-732A-C4AE-50ADA35ECD31}"/>
              </a:ext>
            </a:extLst>
          </p:cNvPr>
          <p:cNvSpPr/>
          <p:nvPr/>
        </p:nvSpPr>
        <p:spPr>
          <a:xfrm>
            <a:off x="6595729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30EF760-09BF-8C31-5946-2D259B310020}"/>
              </a:ext>
            </a:extLst>
          </p:cNvPr>
          <p:cNvSpPr/>
          <p:nvPr/>
        </p:nvSpPr>
        <p:spPr>
          <a:xfrm>
            <a:off x="3902280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5D2BAAC-1F38-1BAE-60CC-727531E63090}"/>
              </a:ext>
            </a:extLst>
          </p:cNvPr>
          <p:cNvSpPr/>
          <p:nvPr/>
        </p:nvSpPr>
        <p:spPr>
          <a:xfrm>
            <a:off x="4502504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7304687-9209-DAAC-085F-9EB569AC6B2D}"/>
              </a:ext>
            </a:extLst>
          </p:cNvPr>
          <p:cNvSpPr/>
          <p:nvPr/>
        </p:nvSpPr>
        <p:spPr>
          <a:xfrm>
            <a:off x="4803483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1A6EBBB-BCAD-0712-2E66-F05D25B9B9C0}"/>
              </a:ext>
            </a:extLst>
          </p:cNvPr>
          <p:cNvSpPr/>
          <p:nvPr/>
        </p:nvSpPr>
        <p:spPr>
          <a:xfrm>
            <a:off x="5094455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B698CDF-7174-DF70-93DD-B1D54612FF64}"/>
              </a:ext>
            </a:extLst>
          </p:cNvPr>
          <p:cNvSpPr/>
          <p:nvPr/>
        </p:nvSpPr>
        <p:spPr>
          <a:xfrm>
            <a:off x="5403175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7430F1E-64A9-BBCB-5293-97A7A21FA751}"/>
              </a:ext>
            </a:extLst>
          </p:cNvPr>
          <p:cNvSpPr/>
          <p:nvPr/>
        </p:nvSpPr>
        <p:spPr>
          <a:xfrm>
            <a:off x="5700960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D3F4CBA-C02A-4B61-80A9-291A79673445}"/>
              </a:ext>
            </a:extLst>
          </p:cNvPr>
          <p:cNvSpPr/>
          <p:nvPr/>
        </p:nvSpPr>
        <p:spPr>
          <a:xfrm>
            <a:off x="5999883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F7F79A8-F80B-25BB-0F4C-A2A07821CF86}"/>
              </a:ext>
            </a:extLst>
          </p:cNvPr>
          <p:cNvSpPr/>
          <p:nvPr/>
        </p:nvSpPr>
        <p:spPr>
          <a:xfrm>
            <a:off x="4198000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CAD0EDB-EF72-FE51-8858-A80C47E7E971}"/>
              </a:ext>
            </a:extLst>
          </p:cNvPr>
          <p:cNvSpPr/>
          <p:nvPr/>
        </p:nvSpPr>
        <p:spPr>
          <a:xfrm>
            <a:off x="6296806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34F2C0-8E12-5F4B-3B35-FC420B435F21}"/>
              </a:ext>
            </a:extLst>
          </p:cNvPr>
          <p:cNvSpPr/>
          <p:nvPr/>
        </p:nvSpPr>
        <p:spPr>
          <a:xfrm>
            <a:off x="6595729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41F5ED-1442-9AFF-E441-62F1D0AD8A03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7B5E72-8FD7-E15C-29F0-DB135E73148A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DCB7B25-943D-04AD-B69A-110166D37A44}"/>
              </a:ext>
            </a:extLst>
          </p:cNvPr>
          <p:cNvSpPr>
            <a:spLocks noChangeAspect="1"/>
          </p:cNvSpPr>
          <p:nvPr/>
        </p:nvSpPr>
        <p:spPr>
          <a:xfrm>
            <a:off x="93100" y="24770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1804567-C8D9-5B29-7780-627A309A7912}"/>
              </a:ext>
            </a:extLst>
          </p:cNvPr>
          <p:cNvSpPr>
            <a:spLocks noChangeAspect="1"/>
          </p:cNvSpPr>
          <p:nvPr/>
        </p:nvSpPr>
        <p:spPr>
          <a:xfrm>
            <a:off x="5995991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BBDFF11F-F2C6-74E6-53EC-66AD58A49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99403"/>
              </p:ext>
            </p:extLst>
          </p:nvPr>
        </p:nvGraphicFramePr>
        <p:xfrm>
          <a:off x="6194022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468C81-B540-9D9D-0244-2BAEB0C9BB28}"/>
              </a:ext>
            </a:extLst>
          </p:cNvPr>
          <p:cNvSpPr/>
          <p:nvPr/>
        </p:nvSpPr>
        <p:spPr>
          <a:xfrm>
            <a:off x="5595028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3C0E71FD-38FE-B574-B4BD-B90DD6D1D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75886"/>
              </p:ext>
            </p:extLst>
          </p:nvPr>
        </p:nvGraphicFramePr>
        <p:xfrm>
          <a:off x="5417905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C58EADEA-0C33-523A-64B0-D4A3C5E6CBE7}"/>
              </a:ext>
            </a:extLst>
          </p:cNvPr>
          <p:cNvSpPr/>
          <p:nvPr/>
        </p:nvSpPr>
        <p:spPr>
          <a:xfrm>
            <a:off x="4818911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8281072-169D-9145-0E30-7EF77891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79548"/>
              </p:ext>
            </p:extLst>
          </p:nvPr>
        </p:nvGraphicFramePr>
        <p:xfrm>
          <a:off x="4639976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E8ECB9-CD39-1769-4836-8B16D0D07AB3}"/>
              </a:ext>
            </a:extLst>
          </p:cNvPr>
          <p:cNvSpPr/>
          <p:nvPr/>
        </p:nvSpPr>
        <p:spPr>
          <a:xfrm>
            <a:off x="4042352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F8766C92-847C-FAC0-A015-32BE23D24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2089"/>
              </p:ext>
            </p:extLst>
          </p:nvPr>
        </p:nvGraphicFramePr>
        <p:xfrm>
          <a:off x="3865783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8C912FB4-6FF9-0095-642F-A63B5CF15B5F}"/>
              </a:ext>
            </a:extLst>
          </p:cNvPr>
          <p:cNvSpPr/>
          <p:nvPr/>
        </p:nvSpPr>
        <p:spPr>
          <a:xfrm>
            <a:off x="3266788" y="2332387"/>
            <a:ext cx="57387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7FDEE0F5-C700-1657-F9BE-5A2B8D0B6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32806"/>
              </p:ext>
            </p:extLst>
          </p:nvPr>
        </p:nvGraphicFramePr>
        <p:xfrm>
          <a:off x="6737311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C6BDEB-E4E9-8023-7CFC-61D1A8DAF32A}"/>
              </a:ext>
            </a:extLst>
          </p:cNvPr>
          <p:cNvSpPr/>
          <p:nvPr/>
        </p:nvSpPr>
        <p:spPr>
          <a:xfrm>
            <a:off x="6372355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</a:p>
        </p:txBody>
      </p:sp>
    </p:spTree>
    <p:extLst>
      <p:ext uri="{BB962C8B-B14F-4D97-AF65-F5344CB8AC3E}">
        <p14:creationId xmlns:p14="http://schemas.microsoft.com/office/powerpoint/2010/main" val="38748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요구사항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B9064-DF2A-8181-E182-B007FF79B2E8}"/>
              </a:ext>
            </a:extLst>
          </p:cNvPr>
          <p:cNvSpPr txBox="1"/>
          <p:nvPr/>
        </p:nvSpPr>
        <p:spPr>
          <a:xfrm>
            <a:off x="165100" y="1556792"/>
            <a:ext cx="9575800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이용</a:t>
            </a:r>
            <a:r>
              <a:rPr lang="ko-KR" altLang="en-US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자별 화면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179388"/>
            <a:r>
              <a:rPr lang="ko-KR" altLang="en-US" sz="900" dirty="0"/>
              <a:t>▶ 시설관리자</a:t>
            </a:r>
            <a:r>
              <a:rPr lang="en-US" altLang="ko-KR" sz="900" dirty="0"/>
              <a:t>, </a:t>
            </a:r>
            <a:r>
              <a:rPr lang="ko-KR" altLang="en-US" sz="900" dirty="0"/>
              <a:t>연수설계자 홈 화면 </a:t>
            </a:r>
            <a:r>
              <a:rPr lang="en-US" altLang="ko-KR" sz="900" dirty="0"/>
              <a:t>:</a:t>
            </a:r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 err="1"/>
              <a:t>일정별</a:t>
            </a:r>
            <a:r>
              <a:rPr lang="ko-KR" altLang="en-US" sz="900" dirty="0"/>
              <a:t> 연수 일정 </a:t>
            </a:r>
            <a:r>
              <a:rPr lang="en-US" altLang="ko-KR" sz="900" dirty="0"/>
              <a:t>: </a:t>
            </a:r>
            <a:r>
              <a:rPr lang="ko-KR" altLang="en-US" sz="900" dirty="0"/>
              <a:t>연수 구분</a:t>
            </a:r>
            <a:r>
              <a:rPr lang="en-US" altLang="ko-KR" sz="900" dirty="0"/>
              <a:t>(</a:t>
            </a:r>
            <a:r>
              <a:rPr lang="ko-KR" altLang="en-US" sz="900" dirty="0"/>
              <a:t>원내</a:t>
            </a:r>
            <a:r>
              <a:rPr lang="en-US" altLang="ko-KR" sz="900" dirty="0"/>
              <a:t>/</a:t>
            </a:r>
            <a:r>
              <a:rPr lang="ko-KR" altLang="en-US" sz="900" dirty="0"/>
              <a:t>원외</a:t>
            </a:r>
            <a:r>
              <a:rPr lang="en-US" altLang="ko-KR" sz="900" dirty="0"/>
              <a:t>/</a:t>
            </a:r>
            <a:r>
              <a:rPr lang="ko-KR" altLang="en-US" sz="900" dirty="0"/>
              <a:t>대관</a:t>
            </a:r>
            <a:r>
              <a:rPr lang="en-US" altLang="ko-KR" sz="900" dirty="0"/>
              <a:t>), </a:t>
            </a:r>
            <a:r>
              <a:rPr lang="ko-KR" altLang="en-US" sz="900" dirty="0" err="1"/>
              <a:t>연수명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캘린더의 </a:t>
            </a:r>
            <a:r>
              <a:rPr lang="ko-KR" altLang="en-US" sz="900" dirty="0" err="1"/>
              <a:t>일정별</a:t>
            </a:r>
            <a:r>
              <a:rPr lang="ko-KR" altLang="en-US" sz="900" dirty="0"/>
              <a:t> 연수 클릭 시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사용실</a:t>
            </a:r>
            <a:r>
              <a:rPr lang="en-US" altLang="ko-KR" sz="900" dirty="0"/>
              <a:t>(</a:t>
            </a:r>
            <a:r>
              <a:rPr lang="ko-KR" altLang="en-US" sz="900" dirty="0"/>
              <a:t>강당</a:t>
            </a:r>
            <a:r>
              <a:rPr lang="en-US" altLang="ko-KR" sz="900" dirty="0"/>
              <a:t>), </a:t>
            </a:r>
            <a:r>
              <a:rPr lang="ko-KR" altLang="en-US" sz="900" dirty="0"/>
              <a:t>숙소 요구 실수가 보여지도록 구현</a:t>
            </a:r>
            <a:endParaRPr lang="en-US" altLang="ko-KR" sz="900" dirty="0"/>
          </a:p>
          <a:p>
            <a:pPr marL="179388"/>
            <a:r>
              <a:rPr lang="ko-KR" altLang="en-US" sz="900" dirty="0"/>
              <a:t>▶ 연수설계자 화면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메인 화면 </a:t>
            </a:r>
            <a:r>
              <a:rPr lang="en-US" altLang="ko-KR" sz="900" dirty="0"/>
              <a:t>: </a:t>
            </a:r>
            <a:r>
              <a:rPr lang="ko-KR" altLang="en-US" sz="900" dirty="0"/>
              <a:t>캘린더</a:t>
            </a:r>
            <a:r>
              <a:rPr lang="en-US" altLang="ko-KR" sz="900" dirty="0"/>
              <a:t>, </a:t>
            </a:r>
            <a:r>
              <a:rPr lang="ko-KR" altLang="en-US" sz="900" dirty="0"/>
              <a:t>연수구분</a:t>
            </a:r>
            <a:r>
              <a:rPr lang="en-US" altLang="ko-KR" sz="900" dirty="0"/>
              <a:t>(</a:t>
            </a:r>
            <a:r>
              <a:rPr lang="ko-KR" altLang="en-US" sz="900" dirty="0"/>
              <a:t>원내</a:t>
            </a:r>
            <a:r>
              <a:rPr lang="en-US" altLang="ko-KR" sz="900" dirty="0"/>
              <a:t>/</a:t>
            </a:r>
            <a:r>
              <a:rPr lang="ko-KR" altLang="en-US" sz="900" dirty="0"/>
              <a:t>원외</a:t>
            </a:r>
            <a:r>
              <a:rPr lang="en-US" altLang="ko-KR" sz="900" dirty="0"/>
              <a:t>/</a:t>
            </a:r>
            <a:r>
              <a:rPr lang="ko-KR" altLang="en-US" sz="900" dirty="0"/>
              <a:t>대관</a:t>
            </a:r>
            <a:r>
              <a:rPr lang="en-US" altLang="ko-KR" sz="900" dirty="0"/>
              <a:t>), </a:t>
            </a:r>
            <a:r>
              <a:rPr lang="ko-KR" altLang="en-US" sz="900" dirty="0" err="1"/>
              <a:t>연수명</a:t>
            </a:r>
            <a:r>
              <a:rPr lang="en-US" altLang="ko-KR" sz="900" dirty="0"/>
              <a:t>, </a:t>
            </a:r>
            <a:r>
              <a:rPr lang="ko-KR" altLang="en-US" sz="900" dirty="0"/>
              <a:t>연수생수</a:t>
            </a:r>
            <a:r>
              <a:rPr lang="en-US" altLang="ko-KR" sz="900" dirty="0"/>
              <a:t>, </a:t>
            </a:r>
            <a:r>
              <a:rPr lang="ko-KR" altLang="en-US" sz="900" dirty="0"/>
              <a:t>급식</a:t>
            </a:r>
            <a:r>
              <a:rPr lang="en-US" altLang="ko-KR" sz="900" dirty="0"/>
              <a:t>(</a:t>
            </a:r>
            <a:r>
              <a:rPr lang="ko-KR" altLang="en-US" sz="900" dirty="0"/>
              <a:t>초</a:t>
            </a:r>
            <a:r>
              <a:rPr lang="en-US" altLang="ko-KR" sz="900" dirty="0"/>
              <a:t>/</a:t>
            </a:r>
            <a:r>
              <a:rPr lang="ko-KR" altLang="en-US" sz="900" dirty="0"/>
              <a:t>중</a:t>
            </a:r>
            <a:r>
              <a:rPr lang="en-US" altLang="ko-KR" sz="900" dirty="0"/>
              <a:t>/</a:t>
            </a:r>
            <a:r>
              <a:rPr lang="ko-KR" altLang="en-US" sz="900" dirty="0"/>
              <a:t>석</a:t>
            </a:r>
            <a:r>
              <a:rPr lang="en-US" altLang="ko-KR" sz="900" dirty="0"/>
              <a:t>) </a:t>
            </a:r>
            <a:r>
              <a:rPr lang="ko-KR" altLang="en-US" sz="900" dirty="0"/>
              <a:t>표시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연수개요 정보 </a:t>
            </a:r>
            <a:r>
              <a:rPr lang="en-US" altLang="ko-KR" sz="900" dirty="0"/>
              <a:t>:</a:t>
            </a:r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연수구분</a:t>
            </a:r>
            <a:r>
              <a:rPr lang="en-US" altLang="ko-KR" sz="900" dirty="0"/>
              <a:t> : </a:t>
            </a:r>
            <a:r>
              <a:rPr lang="ko-KR" altLang="en-US" sz="900" dirty="0"/>
              <a:t>원내 </a:t>
            </a:r>
            <a:r>
              <a:rPr lang="en-US" altLang="ko-KR" sz="900" dirty="0"/>
              <a:t>/ </a:t>
            </a:r>
            <a:r>
              <a:rPr lang="ko-KR" altLang="en-US" sz="900" dirty="0"/>
              <a:t>원외 </a:t>
            </a:r>
            <a:r>
              <a:rPr lang="en-US" altLang="ko-KR" sz="900" dirty="0"/>
              <a:t>/ </a:t>
            </a:r>
            <a:r>
              <a:rPr lang="ko-KR" altLang="en-US" sz="900" dirty="0"/>
              <a:t>대관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 err="1"/>
              <a:t>연수명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연수 일정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연수인원 </a:t>
            </a:r>
            <a:r>
              <a:rPr lang="en-US" altLang="ko-KR" sz="900" dirty="0"/>
              <a:t>: </a:t>
            </a:r>
            <a:r>
              <a:rPr lang="ko-KR" altLang="en-US" sz="900" dirty="0"/>
              <a:t>일반 </a:t>
            </a:r>
            <a:r>
              <a:rPr lang="en-US" altLang="ko-KR" sz="900" dirty="0"/>
              <a:t>/ </a:t>
            </a:r>
            <a:r>
              <a:rPr lang="ko-KR" altLang="en-US" sz="900" dirty="0"/>
              <a:t>장애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숙소</a:t>
            </a:r>
            <a:r>
              <a:rPr lang="en-US" altLang="ko-KR" sz="900" dirty="0"/>
              <a:t> : (1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</a:t>
            </a:r>
            <a:r>
              <a:rPr lang="en-US" altLang="ko-KR" sz="900" dirty="0"/>
              <a:t>, 2</a:t>
            </a:r>
            <a:r>
              <a:rPr lang="ko-KR" altLang="en-US" sz="900" dirty="0"/>
              <a:t>인</a:t>
            </a:r>
            <a:r>
              <a:rPr lang="en-US" altLang="ko-KR" sz="900" dirty="0"/>
              <a:t>1</a:t>
            </a:r>
            <a:r>
              <a:rPr lang="ko-KR" altLang="en-US" sz="900" dirty="0"/>
              <a:t>실</a:t>
            </a:r>
            <a:r>
              <a:rPr lang="en-US" altLang="ko-KR" sz="900" dirty="0"/>
              <a:t>), </a:t>
            </a:r>
            <a:r>
              <a:rPr lang="ko-KR" altLang="en-US" sz="900" dirty="0"/>
              <a:t>남 </a:t>
            </a:r>
            <a:r>
              <a:rPr lang="en-US" altLang="ko-KR" sz="900" dirty="0"/>
              <a:t>00</a:t>
            </a:r>
            <a:r>
              <a:rPr lang="ko-KR" altLang="en-US" sz="900" dirty="0"/>
              <a:t>명</a:t>
            </a:r>
            <a:r>
              <a:rPr lang="en-US" altLang="ko-KR" sz="900" dirty="0"/>
              <a:t>, </a:t>
            </a:r>
            <a:r>
              <a:rPr lang="ko-KR" altLang="en-US" sz="900" dirty="0"/>
              <a:t>여 </a:t>
            </a:r>
            <a:r>
              <a:rPr lang="en-US" altLang="ko-KR" sz="900" dirty="0"/>
              <a:t>00</a:t>
            </a:r>
            <a:r>
              <a:rPr lang="ko-KR" altLang="en-US" sz="900" dirty="0"/>
              <a:t>명</a:t>
            </a:r>
            <a:r>
              <a:rPr lang="en-US" altLang="ko-KR" sz="900" dirty="0"/>
              <a:t>, </a:t>
            </a:r>
            <a:r>
              <a:rPr lang="ko-KR" altLang="en-US" sz="900" dirty="0"/>
              <a:t>장애</a:t>
            </a:r>
            <a:r>
              <a:rPr lang="en-US" altLang="ko-KR" sz="900" dirty="0"/>
              <a:t>(</a:t>
            </a:r>
            <a:r>
              <a:rPr lang="ko-KR" altLang="en-US" sz="900" dirty="0"/>
              <a:t>남</a:t>
            </a:r>
            <a:r>
              <a:rPr lang="en-US" altLang="ko-KR" sz="900" dirty="0"/>
              <a:t>) 0</a:t>
            </a:r>
            <a:r>
              <a:rPr lang="ko-KR" altLang="en-US" sz="900" dirty="0"/>
              <a:t>명</a:t>
            </a:r>
            <a:r>
              <a:rPr lang="en-US" altLang="ko-KR" sz="900" dirty="0"/>
              <a:t>, </a:t>
            </a:r>
            <a:r>
              <a:rPr lang="ko-KR" altLang="en-US" sz="900" dirty="0"/>
              <a:t>장애</a:t>
            </a:r>
            <a:r>
              <a:rPr lang="en-US" altLang="ko-KR" sz="900" dirty="0"/>
              <a:t>(</a:t>
            </a:r>
            <a:r>
              <a:rPr lang="ko-KR" altLang="en-US" sz="900" dirty="0"/>
              <a:t>여</a:t>
            </a:r>
            <a:r>
              <a:rPr lang="en-US" altLang="ko-KR" sz="900" dirty="0"/>
              <a:t>) 0</a:t>
            </a:r>
            <a:r>
              <a:rPr lang="ko-KR" altLang="en-US" sz="900" dirty="0"/>
              <a:t>명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연수생 명단 업로드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 err="1"/>
              <a:t>사용실</a:t>
            </a:r>
            <a:r>
              <a:rPr lang="ko-KR" altLang="en-US" sz="900" dirty="0"/>
              <a:t> 입력 </a:t>
            </a:r>
            <a:r>
              <a:rPr lang="en-US" altLang="ko-KR" sz="900" dirty="0"/>
              <a:t>: </a:t>
            </a:r>
            <a:r>
              <a:rPr lang="ko-KR" altLang="en-US" sz="900" dirty="0"/>
              <a:t>강당</a:t>
            </a:r>
            <a:r>
              <a:rPr lang="en-US" altLang="ko-KR" sz="900" dirty="0"/>
              <a:t>, </a:t>
            </a:r>
            <a:r>
              <a:rPr lang="ko-KR" altLang="en-US" sz="900" dirty="0"/>
              <a:t>강의실</a:t>
            </a:r>
            <a:r>
              <a:rPr lang="en-US" altLang="ko-KR" sz="900" dirty="0"/>
              <a:t>, </a:t>
            </a:r>
            <a:r>
              <a:rPr lang="ko-KR" altLang="en-US" sz="900" dirty="0"/>
              <a:t>체육관</a:t>
            </a:r>
            <a:r>
              <a:rPr lang="en-US" altLang="ko-KR" sz="900" dirty="0"/>
              <a:t>, </a:t>
            </a:r>
            <a:r>
              <a:rPr lang="ko-KR" altLang="en-US" sz="900" dirty="0"/>
              <a:t>식당 사용일시 입력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강당</a:t>
            </a:r>
            <a:r>
              <a:rPr lang="en-US" altLang="ko-KR" sz="900" dirty="0"/>
              <a:t>, </a:t>
            </a:r>
            <a:r>
              <a:rPr lang="ko-KR" altLang="en-US" sz="900" dirty="0"/>
              <a:t>강의실</a:t>
            </a:r>
            <a:r>
              <a:rPr lang="en-US" altLang="ko-KR" sz="900" dirty="0"/>
              <a:t>, </a:t>
            </a:r>
            <a:r>
              <a:rPr lang="ko-KR" altLang="en-US" sz="900" dirty="0"/>
              <a:t>체육관 </a:t>
            </a:r>
            <a:r>
              <a:rPr lang="en-US" altLang="ko-KR" sz="900" dirty="0"/>
              <a:t>: </a:t>
            </a:r>
            <a:r>
              <a:rPr lang="ko-KR" altLang="en-US" sz="900" dirty="0"/>
              <a:t>총 </a:t>
            </a:r>
            <a:r>
              <a:rPr lang="en-US" altLang="ko-KR" sz="900" dirty="0"/>
              <a:t>40</a:t>
            </a:r>
            <a:r>
              <a:rPr lang="ko-KR" altLang="en-US" sz="900" dirty="0"/>
              <a:t>실 오전</a:t>
            </a:r>
            <a:r>
              <a:rPr lang="en-US" altLang="ko-KR" sz="900" dirty="0"/>
              <a:t>/</a:t>
            </a:r>
            <a:r>
              <a:rPr lang="ko-KR" altLang="en-US" sz="900" dirty="0"/>
              <a:t>오후</a:t>
            </a:r>
            <a:r>
              <a:rPr lang="en-US" altLang="ko-KR" sz="900" dirty="0"/>
              <a:t>1(13~15</a:t>
            </a:r>
            <a:r>
              <a:rPr lang="ko-KR" altLang="en-US" sz="900" dirty="0"/>
              <a:t>시</a:t>
            </a:r>
            <a:r>
              <a:rPr lang="en-US" altLang="ko-KR" sz="900" dirty="0"/>
              <a:t>), </a:t>
            </a:r>
            <a:r>
              <a:rPr lang="ko-KR" altLang="en-US" sz="900" dirty="0"/>
              <a:t>오후</a:t>
            </a:r>
            <a:r>
              <a:rPr lang="en-US" altLang="ko-KR" sz="900" dirty="0"/>
              <a:t>2(15</a:t>
            </a:r>
            <a:r>
              <a:rPr lang="ko-KR" altLang="en-US" sz="900" dirty="0"/>
              <a:t>시</a:t>
            </a:r>
            <a:r>
              <a:rPr lang="en-US" altLang="ko-KR" sz="900" dirty="0"/>
              <a:t>~17</a:t>
            </a:r>
            <a:r>
              <a:rPr lang="ko-KR" altLang="en-US" sz="900" dirty="0"/>
              <a:t>시</a:t>
            </a:r>
            <a:r>
              <a:rPr lang="en-US" altLang="ko-KR" sz="900" dirty="0"/>
              <a:t>)</a:t>
            </a:r>
          </a:p>
          <a:p>
            <a:pPr marL="179388"/>
            <a:r>
              <a:rPr lang="ko-KR" altLang="en-US" sz="900" dirty="0"/>
              <a:t>▶ 시설관리자 화면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메인 화면 </a:t>
            </a:r>
            <a:r>
              <a:rPr lang="en-US" altLang="ko-KR" sz="900" dirty="0"/>
              <a:t>: </a:t>
            </a:r>
            <a:r>
              <a:rPr lang="ko-KR" altLang="en-US" sz="900" dirty="0"/>
              <a:t>캘린더</a:t>
            </a:r>
            <a:r>
              <a:rPr lang="en-US" altLang="ko-KR" sz="900" dirty="0"/>
              <a:t>, </a:t>
            </a:r>
            <a:r>
              <a:rPr lang="ko-KR" altLang="en-US" sz="900" dirty="0"/>
              <a:t>일별 연수구분</a:t>
            </a:r>
            <a:r>
              <a:rPr lang="en-US" altLang="ko-KR" sz="900" dirty="0"/>
              <a:t>(</a:t>
            </a:r>
            <a:r>
              <a:rPr lang="ko-KR" altLang="en-US" sz="900" dirty="0"/>
              <a:t>원내</a:t>
            </a:r>
            <a:r>
              <a:rPr lang="en-US" altLang="ko-KR" sz="900" dirty="0"/>
              <a:t>/</a:t>
            </a:r>
            <a:r>
              <a:rPr lang="ko-KR" altLang="en-US" sz="900" dirty="0"/>
              <a:t>원외</a:t>
            </a:r>
            <a:r>
              <a:rPr lang="en-US" altLang="ko-KR" sz="900" dirty="0"/>
              <a:t>/</a:t>
            </a:r>
            <a:r>
              <a:rPr lang="ko-KR" altLang="en-US" sz="900" dirty="0"/>
              <a:t>대관</a:t>
            </a:r>
            <a:r>
              <a:rPr lang="en-US" altLang="ko-KR" sz="900" dirty="0"/>
              <a:t>), </a:t>
            </a:r>
            <a:r>
              <a:rPr lang="ko-KR" altLang="en-US" sz="900" dirty="0" err="1"/>
              <a:t>연수명</a:t>
            </a:r>
            <a:r>
              <a:rPr lang="ko-KR" altLang="en-US" sz="900" dirty="0"/>
              <a:t> 표시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캘린더 </a:t>
            </a:r>
            <a:r>
              <a:rPr lang="ko-KR" altLang="en-US" sz="900" dirty="0" err="1"/>
              <a:t>일정별</a:t>
            </a:r>
            <a:r>
              <a:rPr lang="ko-KR" altLang="en-US" sz="900" dirty="0"/>
              <a:t> 연수 클릭 시 </a:t>
            </a:r>
            <a:r>
              <a:rPr lang="en-US" altLang="ko-KR" sz="900" dirty="0"/>
              <a:t>: </a:t>
            </a:r>
            <a:r>
              <a:rPr lang="ko-KR" altLang="en-US" sz="900" dirty="0"/>
              <a:t>강당 및 강의실 예약현황</a:t>
            </a:r>
            <a:r>
              <a:rPr lang="en-US" altLang="ko-KR" sz="900" dirty="0"/>
              <a:t>, </a:t>
            </a:r>
            <a:r>
              <a:rPr lang="ko-KR" altLang="en-US" sz="900" dirty="0" err="1"/>
              <a:t>숙소요구실수</a:t>
            </a:r>
            <a:r>
              <a:rPr lang="en-US" altLang="ko-KR" sz="900" dirty="0"/>
              <a:t>, </a:t>
            </a:r>
            <a:r>
              <a:rPr lang="ko-KR" altLang="en-US" sz="900" dirty="0"/>
              <a:t>예약자가 보이도록 구현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 err="1"/>
              <a:t>숙소요구실수</a:t>
            </a:r>
            <a:r>
              <a:rPr lang="ko-KR" altLang="en-US" sz="900" dirty="0"/>
              <a:t> 클릭 시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 err="1"/>
              <a:t>숙소요구실수에</a:t>
            </a:r>
            <a:r>
              <a:rPr lang="ko-KR" altLang="en-US" sz="900" dirty="0"/>
              <a:t> 따라 남</a:t>
            </a:r>
            <a:r>
              <a:rPr lang="en-US" altLang="ko-KR" sz="900" dirty="0"/>
              <a:t>/</a:t>
            </a:r>
            <a:r>
              <a:rPr lang="ko-KR" altLang="en-US" sz="900" dirty="0" err="1"/>
              <a:t>여별</a:t>
            </a:r>
            <a:r>
              <a:rPr lang="ko-KR" altLang="en-US" sz="900" dirty="0"/>
              <a:t> 숙소 이용 범위 배정이 가능 하도록 구현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강당</a:t>
            </a:r>
            <a:r>
              <a:rPr lang="en-US" altLang="ko-KR" sz="900" dirty="0"/>
              <a:t>, </a:t>
            </a:r>
            <a:r>
              <a:rPr lang="ko-KR" altLang="en-US" sz="900" dirty="0"/>
              <a:t>강의실</a:t>
            </a:r>
            <a:r>
              <a:rPr lang="en-US" altLang="ko-KR" sz="900" dirty="0"/>
              <a:t>, </a:t>
            </a:r>
            <a:r>
              <a:rPr lang="ko-KR" altLang="en-US" sz="900" dirty="0"/>
              <a:t>체육관 </a:t>
            </a:r>
            <a:r>
              <a:rPr lang="en-US" altLang="ko-KR" sz="900" dirty="0"/>
              <a:t>: </a:t>
            </a:r>
            <a:r>
              <a:rPr lang="ko-KR" altLang="en-US" sz="900" dirty="0"/>
              <a:t>총 </a:t>
            </a:r>
            <a:r>
              <a:rPr lang="en-US" altLang="ko-KR" sz="900" dirty="0"/>
              <a:t>40</a:t>
            </a:r>
            <a:r>
              <a:rPr lang="ko-KR" altLang="en-US" sz="900" dirty="0"/>
              <a:t>실 오전</a:t>
            </a:r>
            <a:r>
              <a:rPr lang="en-US" altLang="ko-KR" sz="900" dirty="0"/>
              <a:t>/</a:t>
            </a:r>
            <a:r>
              <a:rPr lang="ko-KR" altLang="en-US" sz="900" dirty="0"/>
              <a:t>오후</a:t>
            </a:r>
            <a:r>
              <a:rPr lang="en-US" altLang="ko-KR" sz="900" dirty="0"/>
              <a:t>1(13~15</a:t>
            </a:r>
            <a:r>
              <a:rPr lang="ko-KR" altLang="en-US" sz="900" dirty="0"/>
              <a:t>시</a:t>
            </a:r>
            <a:r>
              <a:rPr lang="en-US" altLang="ko-KR" sz="900" dirty="0"/>
              <a:t>)/</a:t>
            </a:r>
            <a:r>
              <a:rPr lang="ko-KR" altLang="en-US" sz="900" dirty="0"/>
              <a:t>오후</a:t>
            </a:r>
            <a:r>
              <a:rPr lang="en-US" altLang="ko-KR" sz="900" dirty="0"/>
              <a:t>2(15~17</a:t>
            </a:r>
            <a:r>
              <a:rPr lang="ko-KR" altLang="en-US" sz="900" dirty="0"/>
              <a:t>시</a:t>
            </a:r>
            <a:r>
              <a:rPr lang="en-US" altLang="ko-KR" sz="900" dirty="0"/>
              <a:t>)</a:t>
            </a:r>
          </a:p>
          <a:p>
            <a:pPr marL="179388"/>
            <a:r>
              <a:rPr lang="ko-KR" altLang="en-US" sz="900" dirty="0"/>
              <a:t>▶ 연수생 화면</a:t>
            </a:r>
            <a:endParaRPr lang="en-US" altLang="ko-KR" sz="900" dirty="0"/>
          </a:p>
          <a:p>
            <a:pPr marL="358775"/>
            <a:r>
              <a:rPr lang="en-US" altLang="ko-KR" sz="900" dirty="0"/>
              <a:t>- </a:t>
            </a:r>
            <a:r>
              <a:rPr lang="ko-KR" altLang="en-US" sz="900" dirty="0"/>
              <a:t>메인 화면 </a:t>
            </a:r>
            <a:r>
              <a:rPr lang="en-US" altLang="ko-KR" sz="900" dirty="0"/>
              <a:t>: </a:t>
            </a:r>
            <a:r>
              <a:rPr lang="ko-KR" altLang="en-US" sz="900" dirty="0"/>
              <a:t>경기도교육청남부연수원 스마트 숙소예약 시스템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로그인 </a:t>
            </a:r>
            <a:r>
              <a:rPr lang="en-US" altLang="ko-KR" sz="900" dirty="0"/>
              <a:t>: </a:t>
            </a:r>
            <a:r>
              <a:rPr lang="ko-KR" altLang="en-US" sz="900" dirty="0"/>
              <a:t>연수생 연번</a:t>
            </a:r>
            <a:r>
              <a:rPr lang="en-US" altLang="ko-KR" sz="900" dirty="0"/>
              <a:t>(</a:t>
            </a:r>
            <a:r>
              <a:rPr lang="ko-KR" altLang="en-US" sz="900" dirty="0"/>
              <a:t>연수생번호</a:t>
            </a:r>
            <a:r>
              <a:rPr lang="en-US" altLang="ko-KR" sz="900" dirty="0"/>
              <a:t>(3)-</a:t>
            </a:r>
            <a:r>
              <a:rPr lang="ko-KR" altLang="en-US" sz="900" dirty="0" err="1"/>
              <a:t>휴대폰뒷자리</a:t>
            </a:r>
            <a:r>
              <a:rPr lang="en-US" altLang="ko-KR" sz="900" dirty="0"/>
              <a:t>(4)-</a:t>
            </a:r>
            <a:r>
              <a:rPr lang="ko-KR" altLang="en-US" sz="900" dirty="0"/>
              <a:t>내선번호</a:t>
            </a:r>
            <a:r>
              <a:rPr lang="en-US" altLang="ko-KR" sz="900" dirty="0"/>
              <a:t>(3)</a:t>
            </a:r>
            <a:r>
              <a:rPr lang="ko-KR" altLang="en-US" sz="900" dirty="0"/>
              <a:t> 입력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연수시작일 </a:t>
            </a:r>
            <a:r>
              <a:rPr lang="en-US" altLang="ko-KR" sz="900" dirty="0"/>
              <a:t>--- </a:t>
            </a:r>
            <a:r>
              <a:rPr lang="ko-KR" altLang="en-US" sz="900" dirty="0">
                <a:solidFill>
                  <a:srgbClr val="FF0000"/>
                </a:solidFill>
              </a:rPr>
              <a:t>연수생 연번과 </a:t>
            </a:r>
            <a:r>
              <a:rPr lang="ko-KR" altLang="en-US" sz="900" dirty="0" err="1">
                <a:solidFill>
                  <a:srgbClr val="FF0000"/>
                </a:solidFill>
              </a:rPr>
              <a:t>연수건이</a:t>
            </a:r>
            <a:r>
              <a:rPr lang="ko-KR" altLang="en-US" sz="900" dirty="0">
                <a:solidFill>
                  <a:srgbClr val="FF0000"/>
                </a:solidFill>
              </a:rPr>
              <a:t> 매칭되어 선택할 필요가 없음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 err="1"/>
              <a:t>연수명</a:t>
            </a:r>
            <a:r>
              <a:rPr lang="ko-KR" altLang="en-US" sz="900" dirty="0"/>
              <a:t> 선택 </a:t>
            </a:r>
            <a:r>
              <a:rPr lang="en-US" altLang="ko-KR" sz="900" dirty="0"/>
              <a:t>--- </a:t>
            </a:r>
            <a:r>
              <a:rPr lang="ko-KR" altLang="en-US" sz="900" dirty="0">
                <a:solidFill>
                  <a:srgbClr val="FF0000"/>
                </a:solidFill>
              </a:rPr>
              <a:t>연수생 연번과 </a:t>
            </a:r>
            <a:r>
              <a:rPr lang="ko-KR" altLang="en-US" sz="900" dirty="0" err="1">
                <a:solidFill>
                  <a:srgbClr val="FF0000"/>
                </a:solidFill>
              </a:rPr>
              <a:t>연수건이</a:t>
            </a:r>
            <a:r>
              <a:rPr lang="ko-KR" altLang="en-US" sz="900" dirty="0">
                <a:solidFill>
                  <a:srgbClr val="FF0000"/>
                </a:solidFill>
              </a:rPr>
              <a:t> 매칭되어 선택할 필요가 없음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성별 선택 </a:t>
            </a:r>
            <a:r>
              <a:rPr lang="en-US" altLang="ko-KR" sz="900" dirty="0"/>
              <a:t>--- </a:t>
            </a:r>
            <a:r>
              <a:rPr lang="ko-KR" altLang="en-US" sz="900" dirty="0">
                <a:solidFill>
                  <a:srgbClr val="FF0000"/>
                </a:solidFill>
              </a:rPr>
              <a:t>연수생 연번과 </a:t>
            </a:r>
            <a:r>
              <a:rPr lang="ko-KR" altLang="en-US" sz="900" dirty="0" err="1">
                <a:solidFill>
                  <a:srgbClr val="FF0000"/>
                </a:solidFill>
              </a:rPr>
              <a:t>연수건이</a:t>
            </a:r>
            <a:r>
              <a:rPr lang="ko-KR" altLang="en-US" sz="900" dirty="0">
                <a:solidFill>
                  <a:srgbClr val="FF0000"/>
                </a:solidFill>
              </a:rPr>
              <a:t> 매칭되어 선택할 필요가 없음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숙소 선택</a:t>
            </a:r>
            <a:endParaRPr lang="en-US" altLang="ko-KR" sz="900" dirty="0"/>
          </a:p>
          <a:p>
            <a:pPr marL="539750"/>
            <a:r>
              <a:rPr lang="en-US" altLang="ko-KR" sz="900" dirty="0"/>
              <a:t>&gt;&gt; </a:t>
            </a:r>
            <a:r>
              <a:rPr lang="ko-KR" altLang="en-US" sz="900" dirty="0"/>
              <a:t>입력 완료</a:t>
            </a:r>
          </a:p>
        </p:txBody>
      </p:sp>
    </p:spTree>
    <p:extLst>
      <p:ext uri="{BB962C8B-B14F-4D97-AF65-F5344CB8AC3E}">
        <p14:creationId xmlns:p14="http://schemas.microsoft.com/office/powerpoint/2010/main" val="708590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C178-0764-8900-9C4A-1A8B6041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1156666-C2CA-0D35-84AE-3B7A31EE4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051511"/>
              </p:ext>
            </p:extLst>
          </p:nvPr>
        </p:nvGraphicFramePr>
        <p:xfrm>
          <a:off x="6969418" y="2574152"/>
          <a:ext cx="2771482" cy="41211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서브 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전용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기준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시설관리자에 의한 배정처리가 완료된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연수생에 의해 숙소 예약이 진행된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연수생이 해당 숙소를 예약하지 않은 예약가능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실일 경우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명만 숙소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에약을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완료한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명이 숙소 예약을 완료한 상태로 더 이상 숙소 예약 및 배정완료 처리가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미배정 처리는 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명이 숙소 예약을 완료한 상태로 더 이상 숙소 예약 및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배정와뇰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처리가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미배정 처리는 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예약자명을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이름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),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이름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따라 이름을 각각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연한 블루 컬러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연한 핑크 컬러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블루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핑크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예약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그린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배정예약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12817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49454584-E047-F515-1352-1B55EEDDA01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CE5543-CA24-1E76-3DCE-93C3926807B9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(7/8)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FFD5D1-945F-C165-B7D3-7C50CC04017F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CDD677-401F-1BDF-4BF4-50660A6B3AA0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1F95CE9-92A7-6A5A-242B-48CF0A4D8E99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31CAC76-480A-DF2B-DD3E-C46D5E79F2E9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7A2A62-E0F7-2FEB-B66F-C898B829A031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9F33BD-8023-0834-5B9F-359B2D5B4B3F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D40710-4650-6405-6A1D-FC9B9F2F8DC6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10F237-7725-2312-21DD-35088B6AA71F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87A3D9-2E73-5187-5128-A88C3865AC3D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4AE85E-0E5C-9213-2209-C4809D56EFF4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12459E-A3FE-241D-F6AA-85D634C9D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13488"/>
              </p:ext>
            </p:extLst>
          </p:nvPr>
        </p:nvGraphicFramePr>
        <p:xfrm>
          <a:off x="165100" y="2561518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424DF4-AB7E-CBBC-077D-DE528D027FC8}"/>
              </a:ext>
            </a:extLst>
          </p:cNvPr>
          <p:cNvSpPr/>
          <p:nvPr/>
        </p:nvSpPr>
        <p:spPr>
          <a:xfrm>
            <a:off x="200213" y="235832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807C9E0-4FF3-5BDB-D753-B185AC045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816823"/>
              </p:ext>
            </p:extLst>
          </p:nvPr>
        </p:nvGraphicFramePr>
        <p:xfrm>
          <a:off x="165100" y="4107332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65CC15-C2D1-9B84-7645-F6DE2575D2DF}"/>
              </a:ext>
            </a:extLst>
          </p:cNvPr>
          <p:cNvSpPr/>
          <p:nvPr/>
        </p:nvSpPr>
        <p:spPr>
          <a:xfrm>
            <a:off x="668452" y="2358325"/>
            <a:ext cx="189955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배정완료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74C7F9-302B-26C9-AF92-01DF12F1329E}"/>
              </a:ext>
            </a:extLst>
          </p:cNvPr>
          <p:cNvSpPr/>
          <p:nvPr/>
        </p:nvSpPr>
        <p:spPr>
          <a:xfrm>
            <a:off x="3346304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DDA238-40C7-B19E-7017-2E963B4327E9}"/>
              </a:ext>
            </a:extLst>
          </p:cNvPr>
          <p:cNvSpPr/>
          <p:nvPr/>
        </p:nvSpPr>
        <p:spPr>
          <a:xfrm>
            <a:off x="3932737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A1B8EF-6515-5727-62F1-00875191A843}"/>
              </a:ext>
            </a:extLst>
          </p:cNvPr>
          <p:cNvSpPr/>
          <p:nvPr/>
        </p:nvSpPr>
        <p:spPr>
          <a:xfrm>
            <a:off x="4241230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C4FB14-A7AB-27AB-9F1B-06045A1316F3}"/>
              </a:ext>
            </a:extLst>
          </p:cNvPr>
          <p:cNvSpPr/>
          <p:nvPr/>
        </p:nvSpPr>
        <p:spPr>
          <a:xfrm>
            <a:off x="4532961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A8C72B-61D6-0FA8-51EC-538BBD9D7691}"/>
              </a:ext>
            </a:extLst>
          </p:cNvPr>
          <p:cNvSpPr/>
          <p:nvPr/>
        </p:nvSpPr>
        <p:spPr>
          <a:xfrm>
            <a:off x="4837267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0E26C2-8699-678C-B908-6FB1405F89B1}"/>
              </a:ext>
            </a:extLst>
          </p:cNvPr>
          <p:cNvSpPr/>
          <p:nvPr/>
        </p:nvSpPr>
        <p:spPr>
          <a:xfrm>
            <a:off x="3932737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A9C5EC-F27C-00F4-603A-D4208E877DB6}"/>
              </a:ext>
            </a:extLst>
          </p:cNvPr>
          <p:cNvSpPr/>
          <p:nvPr/>
        </p:nvSpPr>
        <p:spPr>
          <a:xfrm>
            <a:off x="3932737" y="3601898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5CF8E5-790D-8561-6A27-10C3F75F231B}"/>
              </a:ext>
            </a:extLst>
          </p:cNvPr>
          <p:cNvSpPr/>
          <p:nvPr/>
        </p:nvSpPr>
        <p:spPr>
          <a:xfrm>
            <a:off x="4532961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DB78639-2C3A-0176-1096-BEFB339BC680}"/>
              </a:ext>
            </a:extLst>
          </p:cNvPr>
          <p:cNvSpPr/>
          <p:nvPr/>
        </p:nvSpPr>
        <p:spPr>
          <a:xfrm>
            <a:off x="4833940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B57367-712E-3B43-D316-12206269A528}"/>
              </a:ext>
            </a:extLst>
          </p:cNvPr>
          <p:cNvSpPr/>
          <p:nvPr/>
        </p:nvSpPr>
        <p:spPr>
          <a:xfrm>
            <a:off x="5124912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A45931-0304-D3DB-2F04-0429CBB00445}"/>
              </a:ext>
            </a:extLst>
          </p:cNvPr>
          <p:cNvSpPr/>
          <p:nvPr/>
        </p:nvSpPr>
        <p:spPr>
          <a:xfrm>
            <a:off x="5433632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B0789B-C743-CB9D-9EED-97CB0EA46F0A}"/>
              </a:ext>
            </a:extLst>
          </p:cNvPr>
          <p:cNvSpPr/>
          <p:nvPr/>
        </p:nvSpPr>
        <p:spPr>
          <a:xfrm>
            <a:off x="5731417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C5D1EC-160E-5B34-8C74-7137584FA6BC}"/>
              </a:ext>
            </a:extLst>
          </p:cNvPr>
          <p:cNvSpPr/>
          <p:nvPr/>
        </p:nvSpPr>
        <p:spPr>
          <a:xfrm>
            <a:off x="6030340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56151D-0A2F-7A29-C43A-E5676D5A1764}"/>
              </a:ext>
            </a:extLst>
          </p:cNvPr>
          <p:cNvSpPr/>
          <p:nvPr/>
        </p:nvSpPr>
        <p:spPr>
          <a:xfrm>
            <a:off x="946096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6A24B0-3591-5264-E8A6-9FE16312ED60}"/>
              </a:ext>
            </a:extLst>
          </p:cNvPr>
          <p:cNvSpPr/>
          <p:nvPr/>
        </p:nvSpPr>
        <p:spPr>
          <a:xfrm>
            <a:off x="1238993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97BBD8-4382-8C4B-852C-FAFD37556F05}"/>
              </a:ext>
            </a:extLst>
          </p:cNvPr>
          <p:cNvSpPr/>
          <p:nvPr/>
        </p:nvSpPr>
        <p:spPr>
          <a:xfrm>
            <a:off x="1539841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7430BB-6799-1C09-4AED-F0AB071B8B24}"/>
              </a:ext>
            </a:extLst>
          </p:cNvPr>
          <p:cNvSpPr/>
          <p:nvPr/>
        </p:nvSpPr>
        <p:spPr>
          <a:xfrm>
            <a:off x="1834365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8FF490-EBEB-5957-CDEF-39BAC6D19558}"/>
              </a:ext>
            </a:extLst>
          </p:cNvPr>
          <p:cNvSpPr/>
          <p:nvPr/>
        </p:nvSpPr>
        <p:spPr>
          <a:xfrm>
            <a:off x="2135264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8004187-9A9A-0CCF-8296-735F02235C95}"/>
              </a:ext>
            </a:extLst>
          </p:cNvPr>
          <p:cNvSpPr/>
          <p:nvPr/>
        </p:nvSpPr>
        <p:spPr>
          <a:xfrm>
            <a:off x="2436432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87E6BA-3817-306B-DD08-A4E320C92132}"/>
              </a:ext>
            </a:extLst>
          </p:cNvPr>
          <p:cNvSpPr/>
          <p:nvPr/>
        </p:nvSpPr>
        <p:spPr>
          <a:xfrm>
            <a:off x="2737600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B39474-1320-57BE-0634-DEF4C83D5C47}"/>
              </a:ext>
            </a:extLst>
          </p:cNvPr>
          <p:cNvSpPr/>
          <p:nvPr/>
        </p:nvSpPr>
        <p:spPr>
          <a:xfrm>
            <a:off x="3033313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A82234-43C6-A2A4-278C-C9E0599100CA}"/>
              </a:ext>
            </a:extLst>
          </p:cNvPr>
          <p:cNvSpPr/>
          <p:nvPr/>
        </p:nvSpPr>
        <p:spPr>
          <a:xfrm>
            <a:off x="3326210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8F3348-ED31-6001-55F1-9464D31E54BF}"/>
              </a:ext>
            </a:extLst>
          </p:cNvPr>
          <p:cNvSpPr/>
          <p:nvPr/>
        </p:nvSpPr>
        <p:spPr>
          <a:xfrm>
            <a:off x="3627058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B989E7-8FDC-26A6-236D-4D12BDDB7BA6}"/>
              </a:ext>
            </a:extLst>
          </p:cNvPr>
          <p:cNvSpPr/>
          <p:nvPr/>
        </p:nvSpPr>
        <p:spPr>
          <a:xfrm>
            <a:off x="3921582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FDFA22-9C93-B2B9-A562-199CF4F88C9E}"/>
              </a:ext>
            </a:extLst>
          </p:cNvPr>
          <p:cNvSpPr/>
          <p:nvPr/>
        </p:nvSpPr>
        <p:spPr>
          <a:xfrm>
            <a:off x="4222481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E69F11-9F83-3488-FEB5-103A4702E4FE}"/>
              </a:ext>
            </a:extLst>
          </p:cNvPr>
          <p:cNvSpPr/>
          <p:nvPr/>
        </p:nvSpPr>
        <p:spPr>
          <a:xfrm>
            <a:off x="4523649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4DA3AEF-0153-A961-2267-AF47449DB8D4}"/>
              </a:ext>
            </a:extLst>
          </p:cNvPr>
          <p:cNvSpPr/>
          <p:nvPr/>
        </p:nvSpPr>
        <p:spPr>
          <a:xfrm>
            <a:off x="4824817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390C144-8E83-2899-EC2E-A353317323D3}"/>
              </a:ext>
            </a:extLst>
          </p:cNvPr>
          <p:cNvSpPr/>
          <p:nvPr/>
        </p:nvSpPr>
        <p:spPr>
          <a:xfrm>
            <a:off x="2737600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3FD185D-BB80-0702-243F-B0188F0796FD}"/>
              </a:ext>
            </a:extLst>
          </p:cNvPr>
          <p:cNvSpPr/>
          <p:nvPr/>
        </p:nvSpPr>
        <p:spPr>
          <a:xfrm>
            <a:off x="3030497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8F89B81-9E4E-E3EB-A523-F7CD661AF5D9}"/>
              </a:ext>
            </a:extLst>
          </p:cNvPr>
          <p:cNvSpPr/>
          <p:nvPr/>
        </p:nvSpPr>
        <p:spPr>
          <a:xfrm>
            <a:off x="3331345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5F930C-34F4-B6F6-8F0D-D26D5CCD7BD2}"/>
              </a:ext>
            </a:extLst>
          </p:cNvPr>
          <p:cNvSpPr/>
          <p:nvPr/>
        </p:nvSpPr>
        <p:spPr>
          <a:xfrm>
            <a:off x="3625869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386DFDE-8E07-0C3B-93FC-D44A0FD1857F}"/>
              </a:ext>
            </a:extLst>
          </p:cNvPr>
          <p:cNvSpPr/>
          <p:nvPr/>
        </p:nvSpPr>
        <p:spPr>
          <a:xfrm>
            <a:off x="3926768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B9815F-BF6C-26C3-7FD4-AF962986F289}"/>
              </a:ext>
            </a:extLst>
          </p:cNvPr>
          <p:cNvSpPr/>
          <p:nvPr/>
        </p:nvSpPr>
        <p:spPr>
          <a:xfrm>
            <a:off x="4227936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6C505C-3DD6-A104-869D-E30523750F2A}"/>
              </a:ext>
            </a:extLst>
          </p:cNvPr>
          <p:cNvSpPr/>
          <p:nvPr/>
        </p:nvSpPr>
        <p:spPr>
          <a:xfrm>
            <a:off x="4529104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0F81E3-4FBB-FBA2-9BC5-6CE124E6B083}"/>
              </a:ext>
            </a:extLst>
          </p:cNvPr>
          <p:cNvSpPr/>
          <p:nvPr/>
        </p:nvSpPr>
        <p:spPr>
          <a:xfrm>
            <a:off x="4824817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6B6832C-3876-39CE-36C4-138CF2EF6CA8}"/>
              </a:ext>
            </a:extLst>
          </p:cNvPr>
          <p:cNvSpPr/>
          <p:nvPr/>
        </p:nvSpPr>
        <p:spPr>
          <a:xfrm>
            <a:off x="5117714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93D690-4DB0-DFBA-65DD-76CD408A6059}"/>
              </a:ext>
            </a:extLst>
          </p:cNvPr>
          <p:cNvSpPr/>
          <p:nvPr/>
        </p:nvSpPr>
        <p:spPr>
          <a:xfrm>
            <a:off x="5418562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CB5097-B72B-E0CC-8BDB-BCB10716FCFB}"/>
              </a:ext>
            </a:extLst>
          </p:cNvPr>
          <p:cNvSpPr/>
          <p:nvPr/>
        </p:nvSpPr>
        <p:spPr>
          <a:xfrm>
            <a:off x="5713086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72BD59-3E02-F7CA-1D3B-2A51D880F632}"/>
              </a:ext>
            </a:extLst>
          </p:cNvPr>
          <p:cNvSpPr/>
          <p:nvPr/>
        </p:nvSpPr>
        <p:spPr>
          <a:xfrm>
            <a:off x="6013985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34850DC-3B54-A159-099D-731B2680A31F}"/>
              </a:ext>
            </a:extLst>
          </p:cNvPr>
          <p:cNvSpPr/>
          <p:nvPr/>
        </p:nvSpPr>
        <p:spPr>
          <a:xfrm>
            <a:off x="6315153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1B62D5E-8B30-1E5E-948F-EF9BA5B67D8C}"/>
              </a:ext>
            </a:extLst>
          </p:cNvPr>
          <p:cNvSpPr/>
          <p:nvPr/>
        </p:nvSpPr>
        <p:spPr>
          <a:xfrm>
            <a:off x="6616321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B9E3FD-C8EC-D767-6E14-696A95DEF1A3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B06CF2-7134-EA50-9E26-CCD7821F0B02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BDA85A-67FE-9140-08BA-C11B00B19D99}"/>
              </a:ext>
            </a:extLst>
          </p:cNvPr>
          <p:cNvSpPr>
            <a:spLocks noChangeAspect="1"/>
          </p:cNvSpPr>
          <p:nvPr/>
        </p:nvSpPr>
        <p:spPr>
          <a:xfrm>
            <a:off x="93100" y="24770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1999B-5F0E-6D9F-EDE1-B53EFB9600A5}"/>
              </a:ext>
            </a:extLst>
          </p:cNvPr>
          <p:cNvSpPr>
            <a:spLocks noChangeAspect="1"/>
          </p:cNvSpPr>
          <p:nvPr/>
        </p:nvSpPr>
        <p:spPr>
          <a:xfrm>
            <a:off x="5995991" y="635751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C5803AC-1E22-1DAA-A5F3-444E5DDE58F4}"/>
              </a:ext>
            </a:extLst>
          </p:cNvPr>
          <p:cNvSpPr>
            <a:spLocks noChangeAspect="1"/>
          </p:cNvSpPr>
          <p:nvPr/>
        </p:nvSpPr>
        <p:spPr>
          <a:xfrm>
            <a:off x="3080792" y="230446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0F9BF86E-E72B-9E43-35EE-EC0B1DD17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79233"/>
              </p:ext>
            </p:extLst>
          </p:nvPr>
        </p:nvGraphicFramePr>
        <p:xfrm>
          <a:off x="6194022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98078A95-2130-9AAB-C601-30FE02C42211}"/>
              </a:ext>
            </a:extLst>
          </p:cNvPr>
          <p:cNvSpPr/>
          <p:nvPr/>
        </p:nvSpPr>
        <p:spPr>
          <a:xfrm>
            <a:off x="5595028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7F672CC-63E1-C132-33B1-637B917D9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85977"/>
              </p:ext>
            </p:extLst>
          </p:nvPr>
        </p:nvGraphicFramePr>
        <p:xfrm>
          <a:off x="5417905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id="{079032C6-D6D6-ED1E-D1B1-703B6CE5124B}"/>
              </a:ext>
            </a:extLst>
          </p:cNvPr>
          <p:cNvSpPr/>
          <p:nvPr/>
        </p:nvSpPr>
        <p:spPr>
          <a:xfrm>
            <a:off x="4818911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E93CAF1-A8B1-BB0C-4A47-77CE26D98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35862"/>
              </p:ext>
            </p:extLst>
          </p:nvPr>
        </p:nvGraphicFramePr>
        <p:xfrm>
          <a:off x="4639976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90" name="직사각형 89">
            <a:extLst>
              <a:ext uri="{FF2B5EF4-FFF2-40B4-BE49-F238E27FC236}">
                <a16:creationId xmlns:a16="http://schemas.microsoft.com/office/drawing/2014/main" id="{97D4EC7D-133E-53BB-02EF-B282E8A54A06}"/>
              </a:ext>
            </a:extLst>
          </p:cNvPr>
          <p:cNvSpPr/>
          <p:nvPr/>
        </p:nvSpPr>
        <p:spPr>
          <a:xfrm>
            <a:off x="4042352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36B69639-036E-FB02-D680-18C7A32E4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22954"/>
              </p:ext>
            </p:extLst>
          </p:nvPr>
        </p:nvGraphicFramePr>
        <p:xfrm>
          <a:off x="3865783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FEAFDF48-D4C0-EE79-5560-333160F0A4A7}"/>
              </a:ext>
            </a:extLst>
          </p:cNvPr>
          <p:cNvSpPr/>
          <p:nvPr/>
        </p:nvSpPr>
        <p:spPr>
          <a:xfrm>
            <a:off x="3266788" y="2332387"/>
            <a:ext cx="57387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F7A57617-D832-3FD4-A84C-B48FD87B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83224"/>
              </p:ext>
            </p:extLst>
          </p:nvPr>
        </p:nvGraphicFramePr>
        <p:xfrm>
          <a:off x="6737311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8BDD48-C10E-005E-C83B-61938A3CE755}"/>
              </a:ext>
            </a:extLst>
          </p:cNvPr>
          <p:cNvSpPr/>
          <p:nvPr/>
        </p:nvSpPr>
        <p:spPr>
          <a:xfrm>
            <a:off x="6372355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</a:p>
        </p:txBody>
      </p:sp>
    </p:spTree>
    <p:extLst>
      <p:ext uri="{BB962C8B-B14F-4D97-AF65-F5344CB8AC3E}">
        <p14:creationId xmlns:p14="http://schemas.microsoft.com/office/powerpoint/2010/main" val="9741220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1FF6-FB76-29F6-7B7D-836B62D4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78E4F2C1-09CF-C2DE-0998-D70944029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592508"/>
              </p:ext>
            </p:extLst>
          </p:nvPr>
        </p:nvGraphicFramePr>
        <p:xfrm>
          <a:off x="6969418" y="2574152"/>
          <a:ext cx="2771482" cy="24088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전용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기준 화면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시설관리자에 의한 배정처리가 완료된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연수생에 의해 숙소 예약이 진행된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예약을 완료한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또는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명만 예약한 상태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연한 블루 컬러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연한 핑크 컬러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명이 예약하여 완료된 상태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블루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핑크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예약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그린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배정예약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1B500B6-90B3-C588-D742-11964970AD1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2EF98F-963B-0112-5307-01A0D357EAD3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(8/8)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F28815-345C-FF43-8167-A683C1A2E088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B165678-0F35-49A7-5432-9BA4BE9025BA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46DB6D-BD2C-E005-4A9A-2EE61066D352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D8A3007-16D9-FC25-6B20-EBE88CC3DD6F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385275-BEA8-5F7A-E9A3-F4FDFFB1820C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E016FC-D1E6-2F40-CE8E-B4D8AD66639B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ABDBA-DE1E-BD88-2895-811479A8F9A3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446AE3-03B8-3C2C-7120-7916C2A82D29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305074-9BEA-7BEF-424B-89B36769DC0F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4FF4E6-478D-3B19-3926-A3483C6F5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75434"/>
              </p:ext>
            </p:extLst>
          </p:nvPr>
        </p:nvGraphicFramePr>
        <p:xfrm>
          <a:off x="165100" y="2547687"/>
          <a:ext cx="6696088" cy="1503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9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5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755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1658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41143C-B2EA-6B3D-B55D-6D060B429C8E}"/>
              </a:ext>
            </a:extLst>
          </p:cNvPr>
          <p:cNvSpPr/>
          <p:nvPr/>
        </p:nvSpPr>
        <p:spPr>
          <a:xfrm>
            <a:off x="200213" y="2329780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139ECF-B991-C60B-CB14-D18B7AD75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909492"/>
              </p:ext>
            </p:extLst>
          </p:nvPr>
        </p:nvGraphicFramePr>
        <p:xfrm>
          <a:off x="165100" y="4110482"/>
          <a:ext cx="6696088" cy="2126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2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203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810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810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2010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FD5137-C59C-7D1F-14CC-7CE0E3F7BF7E}"/>
              </a:ext>
            </a:extLst>
          </p:cNvPr>
          <p:cNvSpPr/>
          <p:nvPr/>
        </p:nvSpPr>
        <p:spPr>
          <a:xfrm>
            <a:off x="668452" y="2329780"/>
            <a:ext cx="189955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 / 2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배정완료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205BA7-8FBA-14AF-0A29-2093F55CB8E7}"/>
              </a:ext>
            </a:extLst>
          </p:cNvPr>
          <p:cNvSpPr/>
          <p:nvPr/>
        </p:nvSpPr>
        <p:spPr>
          <a:xfrm>
            <a:off x="3346304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81A8A1-C80E-2E78-7754-23A509D328F2}"/>
              </a:ext>
            </a:extLst>
          </p:cNvPr>
          <p:cNvSpPr/>
          <p:nvPr/>
        </p:nvSpPr>
        <p:spPr>
          <a:xfrm>
            <a:off x="3932737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A9FC35-1A08-EF0E-BE20-9C53AA1549E8}"/>
              </a:ext>
            </a:extLst>
          </p:cNvPr>
          <p:cNvSpPr/>
          <p:nvPr/>
        </p:nvSpPr>
        <p:spPr>
          <a:xfrm>
            <a:off x="4241230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34CF99-3EC2-2BC9-622C-C7AEB8DD279C}"/>
              </a:ext>
            </a:extLst>
          </p:cNvPr>
          <p:cNvSpPr/>
          <p:nvPr/>
        </p:nvSpPr>
        <p:spPr>
          <a:xfrm>
            <a:off x="4532961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4E68FF-4D32-E431-6128-137F04E7480A}"/>
              </a:ext>
            </a:extLst>
          </p:cNvPr>
          <p:cNvSpPr/>
          <p:nvPr/>
        </p:nvSpPr>
        <p:spPr>
          <a:xfrm>
            <a:off x="4837267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0CD522-75DF-DA53-A52C-43B16BC7C73D}"/>
              </a:ext>
            </a:extLst>
          </p:cNvPr>
          <p:cNvSpPr/>
          <p:nvPr/>
        </p:nvSpPr>
        <p:spPr>
          <a:xfrm>
            <a:off x="3932737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DADF1C-3819-441D-BF2D-E0AB908DC4BF}"/>
              </a:ext>
            </a:extLst>
          </p:cNvPr>
          <p:cNvSpPr/>
          <p:nvPr/>
        </p:nvSpPr>
        <p:spPr>
          <a:xfrm>
            <a:off x="3932737" y="3775181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5E01AC-1A0B-70E8-57EC-8794B2FE5547}"/>
              </a:ext>
            </a:extLst>
          </p:cNvPr>
          <p:cNvSpPr/>
          <p:nvPr/>
        </p:nvSpPr>
        <p:spPr>
          <a:xfrm>
            <a:off x="4532961" y="3329672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3D4147-C176-0328-015E-0D09DD7CBBA3}"/>
              </a:ext>
            </a:extLst>
          </p:cNvPr>
          <p:cNvSpPr/>
          <p:nvPr/>
        </p:nvSpPr>
        <p:spPr>
          <a:xfrm>
            <a:off x="4833940" y="3329672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FA134-E12D-DCE3-30A3-BE30F4FFD2DF}"/>
              </a:ext>
            </a:extLst>
          </p:cNvPr>
          <p:cNvSpPr/>
          <p:nvPr/>
        </p:nvSpPr>
        <p:spPr>
          <a:xfrm>
            <a:off x="5124912" y="3329672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EC0103-38D4-DE57-B9CD-E048FF1755A7}"/>
              </a:ext>
            </a:extLst>
          </p:cNvPr>
          <p:cNvSpPr/>
          <p:nvPr/>
        </p:nvSpPr>
        <p:spPr>
          <a:xfrm>
            <a:off x="5433632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9443EC-F03E-0636-661E-A14C53092C9C}"/>
              </a:ext>
            </a:extLst>
          </p:cNvPr>
          <p:cNvSpPr/>
          <p:nvPr/>
        </p:nvSpPr>
        <p:spPr>
          <a:xfrm>
            <a:off x="5731417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6DB8AA-6631-B1AD-D0C2-A624228A7CAE}"/>
              </a:ext>
            </a:extLst>
          </p:cNvPr>
          <p:cNvSpPr/>
          <p:nvPr/>
        </p:nvSpPr>
        <p:spPr>
          <a:xfrm>
            <a:off x="6030340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B5C0E-8D28-BE04-5706-EBA8171F0193}"/>
              </a:ext>
            </a:extLst>
          </p:cNvPr>
          <p:cNvSpPr/>
          <p:nvPr/>
        </p:nvSpPr>
        <p:spPr>
          <a:xfrm>
            <a:off x="946096" y="4977593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A7BFC14-0552-71FE-058C-6E24A786776E}"/>
              </a:ext>
            </a:extLst>
          </p:cNvPr>
          <p:cNvSpPr/>
          <p:nvPr/>
        </p:nvSpPr>
        <p:spPr>
          <a:xfrm>
            <a:off x="1238993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9E5E295-0EB6-9008-80AB-27D66F5733DC}"/>
              </a:ext>
            </a:extLst>
          </p:cNvPr>
          <p:cNvSpPr/>
          <p:nvPr/>
        </p:nvSpPr>
        <p:spPr>
          <a:xfrm>
            <a:off x="1539841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7877B0-3B3C-B533-1B10-DD8F637EA957}"/>
              </a:ext>
            </a:extLst>
          </p:cNvPr>
          <p:cNvSpPr/>
          <p:nvPr/>
        </p:nvSpPr>
        <p:spPr>
          <a:xfrm>
            <a:off x="1834365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825023D-1741-86B3-202A-73B89721AE3B}"/>
              </a:ext>
            </a:extLst>
          </p:cNvPr>
          <p:cNvSpPr/>
          <p:nvPr/>
        </p:nvSpPr>
        <p:spPr>
          <a:xfrm>
            <a:off x="2135264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22FB706-2BC5-9BE7-08E8-AE9C98DD9790}"/>
              </a:ext>
            </a:extLst>
          </p:cNvPr>
          <p:cNvSpPr/>
          <p:nvPr/>
        </p:nvSpPr>
        <p:spPr>
          <a:xfrm>
            <a:off x="2436432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8EE3A6B-7CA2-C584-66E0-AE2324C4F2C2}"/>
              </a:ext>
            </a:extLst>
          </p:cNvPr>
          <p:cNvSpPr/>
          <p:nvPr/>
        </p:nvSpPr>
        <p:spPr>
          <a:xfrm>
            <a:off x="2737600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C63BC58-2689-9CA0-3DF3-0E2A46F76D65}"/>
              </a:ext>
            </a:extLst>
          </p:cNvPr>
          <p:cNvSpPr/>
          <p:nvPr/>
        </p:nvSpPr>
        <p:spPr>
          <a:xfrm>
            <a:off x="3033313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1074AB9-33CE-BC0F-D9EF-73F1E2E9D009}"/>
              </a:ext>
            </a:extLst>
          </p:cNvPr>
          <p:cNvSpPr/>
          <p:nvPr/>
        </p:nvSpPr>
        <p:spPr>
          <a:xfrm>
            <a:off x="3326210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73403CD-4ABD-4BAD-9D40-27DE5D93DA0A}"/>
              </a:ext>
            </a:extLst>
          </p:cNvPr>
          <p:cNvSpPr/>
          <p:nvPr/>
        </p:nvSpPr>
        <p:spPr>
          <a:xfrm>
            <a:off x="3627058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A6C7F32-43C9-A3B4-AC41-DDC68E147896}"/>
              </a:ext>
            </a:extLst>
          </p:cNvPr>
          <p:cNvSpPr/>
          <p:nvPr/>
        </p:nvSpPr>
        <p:spPr>
          <a:xfrm>
            <a:off x="3921582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0AF19D2-4E11-3A4E-F6D6-BF11045F45AE}"/>
              </a:ext>
            </a:extLst>
          </p:cNvPr>
          <p:cNvSpPr/>
          <p:nvPr/>
        </p:nvSpPr>
        <p:spPr>
          <a:xfrm>
            <a:off x="4222481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BA3F65E-BC3D-3393-2EBA-DC113E2705DE}"/>
              </a:ext>
            </a:extLst>
          </p:cNvPr>
          <p:cNvSpPr/>
          <p:nvPr/>
        </p:nvSpPr>
        <p:spPr>
          <a:xfrm>
            <a:off x="4523649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38BF6DD-B3EC-4A29-E074-14298E3F6A92}"/>
              </a:ext>
            </a:extLst>
          </p:cNvPr>
          <p:cNvSpPr/>
          <p:nvPr/>
        </p:nvSpPr>
        <p:spPr>
          <a:xfrm>
            <a:off x="4824817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9ABFD3-291B-DA8C-8E4F-15FBBE2AAE74}"/>
              </a:ext>
            </a:extLst>
          </p:cNvPr>
          <p:cNvSpPr/>
          <p:nvPr/>
        </p:nvSpPr>
        <p:spPr>
          <a:xfrm>
            <a:off x="3625869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6BB2CE6-F83E-285C-1BF0-987109CB76F6}"/>
              </a:ext>
            </a:extLst>
          </p:cNvPr>
          <p:cNvSpPr/>
          <p:nvPr/>
        </p:nvSpPr>
        <p:spPr>
          <a:xfrm>
            <a:off x="3926768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300C924-9B57-CEA0-32C7-A7BFEA165DE8}"/>
              </a:ext>
            </a:extLst>
          </p:cNvPr>
          <p:cNvSpPr/>
          <p:nvPr/>
        </p:nvSpPr>
        <p:spPr>
          <a:xfrm>
            <a:off x="4227936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74C95B4-7377-6B65-0111-54D7BC3038ED}"/>
              </a:ext>
            </a:extLst>
          </p:cNvPr>
          <p:cNvSpPr/>
          <p:nvPr/>
        </p:nvSpPr>
        <p:spPr>
          <a:xfrm>
            <a:off x="4529104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92FC158-C1DC-82E3-F4F2-4194E2F51351}"/>
              </a:ext>
            </a:extLst>
          </p:cNvPr>
          <p:cNvSpPr/>
          <p:nvPr/>
        </p:nvSpPr>
        <p:spPr>
          <a:xfrm>
            <a:off x="4824817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358076-1DCE-DD70-2AE0-0CD787F8098E}"/>
              </a:ext>
            </a:extLst>
          </p:cNvPr>
          <p:cNvSpPr/>
          <p:nvPr/>
        </p:nvSpPr>
        <p:spPr>
          <a:xfrm>
            <a:off x="5117714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FEE2EC4-5A30-3D57-48F7-44A2E08EFA88}"/>
              </a:ext>
            </a:extLst>
          </p:cNvPr>
          <p:cNvSpPr/>
          <p:nvPr/>
        </p:nvSpPr>
        <p:spPr>
          <a:xfrm>
            <a:off x="5418562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6E63-7180-2EE5-CCE6-1C97CBF350AF}"/>
              </a:ext>
            </a:extLst>
          </p:cNvPr>
          <p:cNvSpPr/>
          <p:nvPr/>
        </p:nvSpPr>
        <p:spPr>
          <a:xfrm>
            <a:off x="5713086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925CC76-91E1-3EF3-A39C-D46868F05630}"/>
              </a:ext>
            </a:extLst>
          </p:cNvPr>
          <p:cNvSpPr/>
          <p:nvPr/>
        </p:nvSpPr>
        <p:spPr>
          <a:xfrm>
            <a:off x="6013985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C16677-8ACF-8F23-6736-BDBF5E6A33C3}"/>
              </a:ext>
            </a:extLst>
          </p:cNvPr>
          <p:cNvSpPr/>
          <p:nvPr/>
        </p:nvSpPr>
        <p:spPr>
          <a:xfrm>
            <a:off x="6315153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98E79C9-B046-0B52-8524-58F57DAC66D8}"/>
              </a:ext>
            </a:extLst>
          </p:cNvPr>
          <p:cNvSpPr/>
          <p:nvPr/>
        </p:nvSpPr>
        <p:spPr>
          <a:xfrm>
            <a:off x="6616321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2678002-1D0E-2AA9-2A7F-DCF040241754}"/>
              </a:ext>
            </a:extLst>
          </p:cNvPr>
          <p:cNvSpPr/>
          <p:nvPr/>
        </p:nvSpPr>
        <p:spPr>
          <a:xfrm>
            <a:off x="3346304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5931BEA-A923-C469-8559-70DD71542197}"/>
              </a:ext>
            </a:extLst>
          </p:cNvPr>
          <p:cNvSpPr/>
          <p:nvPr/>
        </p:nvSpPr>
        <p:spPr>
          <a:xfrm>
            <a:off x="3932737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ECE152D-FDA4-E879-D460-6FBB117C5D8C}"/>
              </a:ext>
            </a:extLst>
          </p:cNvPr>
          <p:cNvSpPr/>
          <p:nvPr/>
        </p:nvSpPr>
        <p:spPr>
          <a:xfrm>
            <a:off x="4241230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F3BE64-EEB3-CAA8-CA5C-1AA9DC876DDE}"/>
              </a:ext>
            </a:extLst>
          </p:cNvPr>
          <p:cNvSpPr/>
          <p:nvPr/>
        </p:nvSpPr>
        <p:spPr>
          <a:xfrm>
            <a:off x="4532961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E6B3058-2560-DB7B-42F8-DAB6F4FC1CEA}"/>
              </a:ext>
            </a:extLst>
          </p:cNvPr>
          <p:cNvSpPr/>
          <p:nvPr/>
        </p:nvSpPr>
        <p:spPr>
          <a:xfrm>
            <a:off x="4837267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5197F1A-1A73-BF75-2BC7-E8C8EFF61DA5}"/>
              </a:ext>
            </a:extLst>
          </p:cNvPr>
          <p:cNvSpPr/>
          <p:nvPr/>
        </p:nvSpPr>
        <p:spPr>
          <a:xfrm>
            <a:off x="4532961" y="3409865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D4E9075-7DA6-8692-4E23-4B975B6E028D}"/>
              </a:ext>
            </a:extLst>
          </p:cNvPr>
          <p:cNvSpPr/>
          <p:nvPr/>
        </p:nvSpPr>
        <p:spPr>
          <a:xfrm>
            <a:off x="4833940" y="3409865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873B9D0-360D-3765-1BF1-F503D7E9F445}"/>
              </a:ext>
            </a:extLst>
          </p:cNvPr>
          <p:cNvSpPr/>
          <p:nvPr/>
        </p:nvSpPr>
        <p:spPr>
          <a:xfrm>
            <a:off x="6030340" y="3409865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227A3D-3B95-74ED-D6D1-19DC406FA890}"/>
              </a:ext>
            </a:extLst>
          </p:cNvPr>
          <p:cNvSpPr/>
          <p:nvPr/>
        </p:nvSpPr>
        <p:spPr>
          <a:xfrm>
            <a:off x="3932737" y="3687728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99CE0B5-DFBC-E13A-A49C-33E269AADE46}"/>
              </a:ext>
            </a:extLst>
          </p:cNvPr>
          <p:cNvSpPr/>
          <p:nvPr/>
        </p:nvSpPr>
        <p:spPr>
          <a:xfrm>
            <a:off x="2737600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87B0CA4-EBC4-D0A6-B320-E802BD782AE7}"/>
              </a:ext>
            </a:extLst>
          </p:cNvPr>
          <p:cNvSpPr/>
          <p:nvPr/>
        </p:nvSpPr>
        <p:spPr>
          <a:xfrm>
            <a:off x="3030497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DB32C8-AA96-09B4-093F-89905606B159}"/>
              </a:ext>
            </a:extLst>
          </p:cNvPr>
          <p:cNvSpPr/>
          <p:nvPr/>
        </p:nvSpPr>
        <p:spPr>
          <a:xfrm>
            <a:off x="3331345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12BFE3C-713E-54E8-4E0E-59B12E950D39}"/>
              </a:ext>
            </a:extLst>
          </p:cNvPr>
          <p:cNvSpPr/>
          <p:nvPr/>
        </p:nvSpPr>
        <p:spPr>
          <a:xfrm>
            <a:off x="3625869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2A64A95-48D7-79F9-E476-6483560F74C5}"/>
              </a:ext>
            </a:extLst>
          </p:cNvPr>
          <p:cNvSpPr/>
          <p:nvPr/>
        </p:nvSpPr>
        <p:spPr>
          <a:xfrm>
            <a:off x="3926768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B566186-A7E0-16EA-8425-B743EB418955}"/>
              </a:ext>
            </a:extLst>
          </p:cNvPr>
          <p:cNvSpPr/>
          <p:nvPr/>
        </p:nvSpPr>
        <p:spPr>
          <a:xfrm>
            <a:off x="4227936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69C0731-F09B-B928-0717-3B547B4EEDCB}"/>
              </a:ext>
            </a:extLst>
          </p:cNvPr>
          <p:cNvSpPr/>
          <p:nvPr/>
        </p:nvSpPr>
        <p:spPr>
          <a:xfrm>
            <a:off x="4529104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BF4AF4F-849A-8AFA-19D3-4D0900B68D08}"/>
              </a:ext>
            </a:extLst>
          </p:cNvPr>
          <p:cNvSpPr/>
          <p:nvPr/>
        </p:nvSpPr>
        <p:spPr>
          <a:xfrm>
            <a:off x="4824817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5AD9DAC-1AE0-33C0-DFF4-EAD5044A4D18}"/>
              </a:ext>
            </a:extLst>
          </p:cNvPr>
          <p:cNvSpPr/>
          <p:nvPr/>
        </p:nvSpPr>
        <p:spPr>
          <a:xfrm>
            <a:off x="5117714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3B30C68-C642-9A6C-5500-2176ED5F6FC4}"/>
              </a:ext>
            </a:extLst>
          </p:cNvPr>
          <p:cNvSpPr/>
          <p:nvPr/>
        </p:nvSpPr>
        <p:spPr>
          <a:xfrm>
            <a:off x="5418562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DAD861-A1E2-7BE5-C325-89883506B03E}"/>
              </a:ext>
            </a:extLst>
          </p:cNvPr>
          <p:cNvSpPr/>
          <p:nvPr/>
        </p:nvSpPr>
        <p:spPr>
          <a:xfrm>
            <a:off x="5713086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AF3390-163F-AFED-35FC-F13D25D5A799}"/>
              </a:ext>
            </a:extLst>
          </p:cNvPr>
          <p:cNvSpPr/>
          <p:nvPr/>
        </p:nvSpPr>
        <p:spPr>
          <a:xfrm>
            <a:off x="6013985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A0B58F-A92F-A92F-45C0-F101B0C8265A}"/>
              </a:ext>
            </a:extLst>
          </p:cNvPr>
          <p:cNvSpPr/>
          <p:nvPr/>
        </p:nvSpPr>
        <p:spPr>
          <a:xfrm>
            <a:off x="6315153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4807C83-D2A7-60B5-163B-2CD48BF63D1E}"/>
              </a:ext>
            </a:extLst>
          </p:cNvPr>
          <p:cNvSpPr/>
          <p:nvPr/>
        </p:nvSpPr>
        <p:spPr>
          <a:xfrm>
            <a:off x="6616321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CB18FEB-197D-693A-F9F0-C987092DAEF5}"/>
              </a:ext>
            </a:extLst>
          </p:cNvPr>
          <p:cNvSpPr/>
          <p:nvPr/>
        </p:nvSpPr>
        <p:spPr>
          <a:xfrm>
            <a:off x="946096" y="4895167"/>
            <a:ext cx="1827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2866E6B-20E3-EA11-53B8-B7597BEC332C}"/>
              </a:ext>
            </a:extLst>
          </p:cNvPr>
          <p:cNvSpPr/>
          <p:nvPr/>
        </p:nvSpPr>
        <p:spPr>
          <a:xfrm>
            <a:off x="1238993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FEB11DD-1A42-970D-D6E3-FE19E588DB6A}"/>
              </a:ext>
            </a:extLst>
          </p:cNvPr>
          <p:cNvSpPr/>
          <p:nvPr/>
        </p:nvSpPr>
        <p:spPr>
          <a:xfrm>
            <a:off x="1539841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23179F1-5A80-6433-BA7D-E60E47CD1FA4}"/>
              </a:ext>
            </a:extLst>
          </p:cNvPr>
          <p:cNvSpPr/>
          <p:nvPr/>
        </p:nvSpPr>
        <p:spPr>
          <a:xfrm>
            <a:off x="1834365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3836C05-0B98-3992-A748-013E13137A47}"/>
              </a:ext>
            </a:extLst>
          </p:cNvPr>
          <p:cNvSpPr/>
          <p:nvPr/>
        </p:nvSpPr>
        <p:spPr>
          <a:xfrm>
            <a:off x="2135264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7D1E7E-3AE6-8CDE-D8AF-A8AB111341D8}"/>
              </a:ext>
            </a:extLst>
          </p:cNvPr>
          <p:cNvSpPr/>
          <p:nvPr/>
        </p:nvSpPr>
        <p:spPr>
          <a:xfrm>
            <a:off x="2436432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08FAA8A-546C-4F29-D96D-62D9B9B894B3}"/>
              </a:ext>
            </a:extLst>
          </p:cNvPr>
          <p:cNvSpPr/>
          <p:nvPr/>
        </p:nvSpPr>
        <p:spPr>
          <a:xfrm>
            <a:off x="2737600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99A2146-5C01-7217-1D0F-4349EFA37F0E}"/>
              </a:ext>
            </a:extLst>
          </p:cNvPr>
          <p:cNvSpPr/>
          <p:nvPr/>
        </p:nvSpPr>
        <p:spPr>
          <a:xfrm>
            <a:off x="3033313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59BCE1B-6592-4B16-D8A9-3752DFC01968}"/>
              </a:ext>
            </a:extLst>
          </p:cNvPr>
          <p:cNvSpPr/>
          <p:nvPr/>
        </p:nvSpPr>
        <p:spPr>
          <a:xfrm>
            <a:off x="3326210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7C0AFF5-EBD8-DB9F-277A-0CF2D7E52ED4}"/>
              </a:ext>
            </a:extLst>
          </p:cNvPr>
          <p:cNvSpPr/>
          <p:nvPr/>
        </p:nvSpPr>
        <p:spPr>
          <a:xfrm>
            <a:off x="3627058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5B85CA7-077A-C4F4-9ED5-5ED78F8CC82E}"/>
              </a:ext>
            </a:extLst>
          </p:cNvPr>
          <p:cNvSpPr/>
          <p:nvPr/>
        </p:nvSpPr>
        <p:spPr>
          <a:xfrm>
            <a:off x="3921582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44CDBF-8622-D9E3-368E-8A537852B6E0}"/>
              </a:ext>
            </a:extLst>
          </p:cNvPr>
          <p:cNvSpPr/>
          <p:nvPr/>
        </p:nvSpPr>
        <p:spPr>
          <a:xfrm>
            <a:off x="4222481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6E6CC8E-6273-8FF9-9AC1-435050B813BC}"/>
              </a:ext>
            </a:extLst>
          </p:cNvPr>
          <p:cNvSpPr/>
          <p:nvPr/>
        </p:nvSpPr>
        <p:spPr>
          <a:xfrm>
            <a:off x="4523649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BEE6E5B-F5A6-E972-AA3F-C88613A62C8A}"/>
              </a:ext>
            </a:extLst>
          </p:cNvPr>
          <p:cNvSpPr/>
          <p:nvPr/>
        </p:nvSpPr>
        <p:spPr>
          <a:xfrm>
            <a:off x="4824817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BF0BE29-D65C-F6D3-6DA0-C3FEAA48C202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B35FC5-25C8-0950-DB16-B061377112A6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C7CA60-A8B9-D83A-AF7F-D74BE247F1C5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8FD03CF-015D-D307-0F07-39DE41256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957254"/>
              </p:ext>
            </p:extLst>
          </p:nvPr>
        </p:nvGraphicFramePr>
        <p:xfrm>
          <a:off x="6194022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61A1148E-AE90-EECD-9993-FDEFDB3A7462}"/>
              </a:ext>
            </a:extLst>
          </p:cNvPr>
          <p:cNvSpPr/>
          <p:nvPr/>
        </p:nvSpPr>
        <p:spPr>
          <a:xfrm>
            <a:off x="5595028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50F0DF67-D02A-6914-D9A7-A44AA4F8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17327"/>
              </p:ext>
            </p:extLst>
          </p:nvPr>
        </p:nvGraphicFramePr>
        <p:xfrm>
          <a:off x="5417905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A57C98-2321-CA2D-8953-CFC4B8A8265A}"/>
              </a:ext>
            </a:extLst>
          </p:cNvPr>
          <p:cNvSpPr/>
          <p:nvPr/>
        </p:nvSpPr>
        <p:spPr>
          <a:xfrm>
            <a:off x="4818911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0BB472DE-BF81-F991-1979-25E3C8CE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204393"/>
              </p:ext>
            </p:extLst>
          </p:nvPr>
        </p:nvGraphicFramePr>
        <p:xfrm>
          <a:off x="4639976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E81E710A-4AEE-30DB-9DB4-517CC18ED92F}"/>
              </a:ext>
            </a:extLst>
          </p:cNvPr>
          <p:cNvSpPr/>
          <p:nvPr/>
        </p:nvSpPr>
        <p:spPr>
          <a:xfrm>
            <a:off x="4042352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1D0A4980-E728-C078-B982-45DC22B40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44779"/>
              </p:ext>
            </p:extLst>
          </p:nvPr>
        </p:nvGraphicFramePr>
        <p:xfrm>
          <a:off x="3865783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E3B6ED-08E4-57C4-BAE4-B653A6BA603B}"/>
              </a:ext>
            </a:extLst>
          </p:cNvPr>
          <p:cNvSpPr/>
          <p:nvPr/>
        </p:nvSpPr>
        <p:spPr>
          <a:xfrm>
            <a:off x="3266788" y="2332387"/>
            <a:ext cx="57387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ED67921-4003-DEE2-BF2C-73FA84300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284729"/>
              </p:ext>
            </p:extLst>
          </p:nvPr>
        </p:nvGraphicFramePr>
        <p:xfrm>
          <a:off x="6737311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47B0C7-21CA-5AE2-EB2D-301295B09575}"/>
              </a:ext>
            </a:extLst>
          </p:cNvPr>
          <p:cNvSpPr/>
          <p:nvPr/>
        </p:nvSpPr>
        <p:spPr>
          <a:xfrm>
            <a:off x="6372355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</a:p>
        </p:txBody>
      </p:sp>
    </p:spTree>
    <p:extLst>
      <p:ext uri="{BB962C8B-B14F-4D97-AF65-F5344CB8AC3E}">
        <p14:creationId xmlns:p14="http://schemas.microsoft.com/office/powerpoint/2010/main" val="2398014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A4880-5BB2-3105-10B4-02A911927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73597C3-7F1C-743C-1513-E47DAAD28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83435"/>
              </p:ext>
            </p:extLst>
          </p:nvPr>
        </p:nvGraphicFramePr>
        <p:xfrm>
          <a:off x="6969418" y="2574152"/>
          <a:ext cx="2771482" cy="13013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전용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 기준 화면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연수설계자가 숙소 예약 정보 메뉴 이용 시 서브 탭인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배정 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메뉴가 보이지 않음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시설관리자에 의한 배정처리가 완료된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연수생에 의해 숙소 예약이 진행된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4D7EBDF-A213-A472-A8BB-41E8859C9B19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BB931D-C6BE-920C-2DDA-3995FAD34AEF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(7/8)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69B241-6D7D-DDEB-82EB-FE0A609FD673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ADEC9BC-7EA3-D489-C530-5C7562670C57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D399902-E375-AB6F-EF1D-ABB09A775051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466BE01-DC3E-E636-BAE2-35FBD555D244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942B91-E39E-794B-502C-3949EAA41A54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F2A3DD-E712-66E5-FF89-802452FB6E8D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12E37B-B2D4-44B3-433A-5406D9B5A9FC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92CC0B-0411-3C5B-D0CF-772C764CCDA9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E99529-146D-0371-474B-9817D6569E7C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550AC2-245B-D321-1B13-DDD5D160AB2A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784541-CF80-2DBC-2E79-0FC138F53C3B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561518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1AECAB-367D-CC0A-EAC8-38A4A9DF1CC9}"/>
              </a:ext>
            </a:extLst>
          </p:cNvPr>
          <p:cNvSpPr/>
          <p:nvPr/>
        </p:nvSpPr>
        <p:spPr>
          <a:xfrm>
            <a:off x="200213" y="235832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B3AEFFC-2122-B080-23F9-204BA56866C9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4107332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53BCF-3C36-14FA-0597-375C72F076C3}"/>
              </a:ext>
            </a:extLst>
          </p:cNvPr>
          <p:cNvSpPr/>
          <p:nvPr/>
        </p:nvSpPr>
        <p:spPr>
          <a:xfrm>
            <a:off x="668452" y="2358325"/>
            <a:ext cx="189955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배정완료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DAA939-D6C3-37AF-DE82-9D6C0900DA93}"/>
              </a:ext>
            </a:extLst>
          </p:cNvPr>
          <p:cNvSpPr/>
          <p:nvPr/>
        </p:nvSpPr>
        <p:spPr>
          <a:xfrm>
            <a:off x="3346304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E792B5-4FEC-F35F-2794-4FC99EF45062}"/>
              </a:ext>
            </a:extLst>
          </p:cNvPr>
          <p:cNvSpPr/>
          <p:nvPr/>
        </p:nvSpPr>
        <p:spPr>
          <a:xfrm>
            <a:off x="3932737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FBEF33-2050-A131-6709-67C06B66BEA0}"/>
              </a:ext>
            </a:extLst>
          </p:cNvPr>
          <p:cNvSpPr/>
          <p:nvPr/>
        </p:nvSpPr>
        <p:spPr>
          <a:xfrm>
            <a:off x="4241230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0015DFB-060C-0B5A-470C-4A117B32D953}"/>
              </a:ext>
            </a:extLst>
          </p:cNvPr>
          <p:cNvSpPr/>
          <p:nvPr/>
        </p:nvSpPr>
        <p:spPr>
          <a:xfrm>
            <a:off x="4532961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2CDB7D-3445-205E-1355-C0D2A397A1CE}"/>
              </a:ext>
            </a:extLst>
          </p:cNvPr>
          <p:cNvSpPr/>
          <p:nvPr/>
        </p:nvSpPr>
        <p:spPr>
          <a:xfrm>
            <a:off x="4837267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673D70-DC87-F3DB-D624-F87BFBA07646}"/>
              </a:ext>
            </a:extLst>
          </p:cNvPr>
          <p:cNvSpPr/>
          <p:nvPr/>
        </p:nvSpPr>
        <p:spPr>
          <a:xfrm>
            <a:off x="3932737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9C0472-5582-288C-F683-0A4ECF575128}"/>
              </a:ext>
            </a:extLst>
          </p:cNvPr>
          <p:cNvSpPr/>
          <p:nvPr/>
        </p:nvSpPr>
        <p:spPr>
          <a:xfrm>
            <a:off x="3932737" y="3601898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F0775-D58A-E0EF-985C-EDE047C2B791}"/>
              </a:ext>
            </a:extLst>
          </p:cNvPr>
          <p:cNvSpPr/>
          <p:nvPr/>
        </p:nvSpPr>
        <p:spPr>
          <a:xfrm>
            <a:off x="4532961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9DAE19A-FD06-F185-2F39-E7E6692CA808}"/>
              </a:ext>
            </a:extLst>
          </p:cNvPr>
          <p:cNvSpPr/>
          <p:nvPr/>
        </p:nvSpPr>
        <p:spPr>
          <a:xfrm>
            <a:off x="4833940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47CC55E-B86D-4CF1-4D77-3CCBF1C2467B}"/>
              </a:ext>
            </a:extLst>
          </p:cNvPr>
          <p:cNvSpPr/>
          <p:nvPr/>
        </p:nvSpPr>
        <p:spPr>
          <a:xfrm>
            <a:off x="5124912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FCF81D-ED19-2044-BAE2-FCE21853E42A}"/>
              </a:ext>
            </a:extLst>
          </p:cNvPr>
          <p:cNvSpPr/>
          <p:nvPr/>
        </p:nvSpPr>
        <p:spPr>
          <a:xfrm>
            <a:off x="5433632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4CA675-15B3-3C35-A17D-3D46E399D354}"/>
              </a:ext>
            </a:extLst>
          </p:cNvPr>
          <p:cNvSpPr/>
          <p:nvPr/>
        </p:nvSpPr>
        <p:spPr>
          <a:xfrm>
            <a:off x="5731417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B58202-D9E3-B981-EFA1-22B46498F727}"/>
              </a:ext>
            </a:extLst>
          </p:cNvPr>
          <p:cNvSpPr/>
          <p:nvPr/>
        </p:nvSpPr>
        <p:spPr>
          <a:xfrm>
            <a:off x="6030340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FB99E-4903-24AD-1A79-EF6F2A2495FB}"/>
              </a:ext>
            </a:extLst>
          </p:cNvPr>
          <p:cNvSpPr/>
          <p:nvPr/>
        </p:nvSpPr>
        <p:spPr>
          <a:xfrm>
            <a:off x="946096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402089-300A-4A66-0BA6-D5C646A47E0D}"/>
              </a:ext>
            </a:extLst>
          </p:cNvPr>
          <p:cNvSpPr/>
          <p:nvPr/>
        </p:nvSpPr>
        <p:spPr>
          <a:xfrm>
            <a:off x="1238993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A8A53D-1AE2-9C10-269F-334E728276B2}"/>
              </a:ext>
            </a:extLst>
          </p:cNvPr>
          <p:cNvSpPr/>
          <p:nvPr/>
        </p:nvSpPr>
        <p:spPr>
          <a:xfrm>
            <a:off x="1539841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0200F87-A34B-6848-30BE-23A1A10CB19A}"/>
              </a:ext>
            </a:extLst>
          </p:cNvPr>
          <p:cNvSpPr/>
          <p:nvPr/>
        </p:nvSpPr>
        <p:spPr>
          <a:xfrm>
            <a:off x="1834365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A39296-EAF2-1FC0-7B5F-1B90DE25F5E1}"/>
              </a:ext>
            </a:extLst>
          </p:cNvPr>
          <p:cNvSpPr/>
          <p:nvPr/>
        </p:nvSpPr>
        <p:spPr>
          <a:xfrm>
            <a:off x="2135264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52B509-03BE-E92D-E9F8-30964A53B346}"/>
              </a:ext>
            </a:extLst>
          </p:cNvPr>
          <p:cNvSpPr/>
          <p:nvPr/>
        </p:nvSpPr>
        <p:spPr>
          <a:xfrm>
            <a:off x="2436432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BD3F22-B415-B4E7-6E85-E22F6FFA39C9}"/>
              </a:ext>
            </a:extLst>
          </p:cNvPr>
          <p:cNvSpPr/>
          <p:nvPr/>
        </p:nvSpPr>
        <p:spPr>
          <a:xfrm>
            <a:off x="2737600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2DE424-4600-407B-E765-07838A983594}"/>
              </a:ext>
            </a:extLst>
          </p:cNvPr>
          <p:cNvSpPr/>
          <p:nvPr/>
        </p:nvSpPr>
        <p:spPr>
          <a:xfrm>
            <a:off x="3033313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12F383-2E9F-5035-D82D-A561FA169DF4}"/>
              </a:ext>
            </a:extLst>
          </p:cNvPr>
          <p:cNvSpPr/>
          <p:nvPr/>
        </p:nvSpPr>
        <p:spPr>
          <a:xfrm>
            <a:off x="3326210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C6BFA64-29A7-88C9-EE91-AD3FCE9F689D}"/>
              </a:ext>
            </a:extLst>
          </p:cNvPr>
          <p:cNvSpPr/>
          <p:nvPr/>
        </p:nvSpPr>
        <p:spPr>
          <a:xfrm>
            <a:off x="3627058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54156A-CCAB-F4DF-A7D8-BED33E783496}"/>
              </a:ext>
            </a:extLst>
          </p:cNvPr>
          <p:cNvSpPr/>
          <p:nvPr/>
        </p:nvSpPr>
        <p:spPr>
          <a:xfrm>
            <a:off x="3921582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189431-B8ED-DE35-2B52-F5C82D0F41B0}"/>
              </a:ext>
            </a:extLst>
          </p:cNvPr>
          <p:cNvSpPr/>
          <p:nvPr/>
        </p:nvSpPr>
        <p:spPr>
          <a:xfrm>
            <a:off x="4222481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E5B2E3-7320-A548-8605-F399AA4F415F}"/>
              </a:ext>
            </a:extLst>
          </p:cNvPr>
          <p:cNvSpPr/>
          <p:nvPr/>
        </p:nvSpPr>
        <p:spPr>
          <a:xfrm>
            <a:off x="4523649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F57C42-E864-BB60-A2A0-581D1DFFC765}"/>
              </a:ext>
            </a:extLst>
          </p:cNvPr>
          <p:cNvSpPr/>
          <p:nvPr/>
        </p:nvSpPr>
        <p:spPr>
          <a:xfrm>
            <a:off x="4824817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344FCDD-65B1-98BE-F6E7-C74CEF84687B}"/>
              </a:ext>
            </a:extLst>
          </p:cNvPr>
          <p:cNvSpPr/>
          <p:nvPr/>
        </p:nvSpPr>
        <p:spPr>
          <a:xfrm>
            <a:off x="2737600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153A97-B4DA-6F39-DD6D-CA15E9F6D815}"/>
              </a:ext>
            </a:extLst>
          </p:cNvPr>
          <p:cNvSpPr/>
          <p:nvPr/>
        </p:nvSpPr>
        <p:spPr>
          <a:xfrm>
            <a:off x="3030497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3D942CD-D5A4-F0F4-AE6F-7781245F4B4A}"/>
              </a:ext>
            </a:extLst>
          </p:cNvPr>
          <p:cNvSpPr/>
          <p:nvPr/>
        </p:nvSpPr>
        <p:spPr>
          <a:xfrm>
            <a:off x="3331345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6E62CD9-03F3-DF69-DBC7-BDD39202259C}"/>
              </a:ext>
            </a:extLst>
          </p:cNvPr>
          <p:cNvSpPr/>
          <p:nvPr/>
        </p:nvSpPr>
        <p:spPr>
          <a:xfrm>
            <a:off x="3625869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D34BB3-2468-6731-8DCB-4AC4A3388F2B}"/>
              </a:ext>
            </a:extLst>
          </p:cNvPr>
          <p:cNvSpPr/>
          <p:nvPr/>
        </p:nvSpPr>
        <p:spPr>
          <a:xfrm>
            <a:off x="3926768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1668CA8-BBE1-36F2-B896-F7F41356D5F8}"/>
              </a:ext>
            </a:extLst>
          </p:cNvPr>
          <p:cNvSpPr/>
          <p:nvPr/>
        </p:nvSpPr>
        <p:spPr>
          <a:xfrm>
            <a:off x="4227936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C99B90-60F5-3AA9-4BD7-2590E0A2DD0A}"/>
              </a:ext>
            </a:extLst>
          </p:cNvPr>
          <p:cNvSpPr/>
          <p:nvPr/>
        </p:nvSpPr>
        <p:spPr>
          <a:xfrm>
            <a:off x="4529104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055B97-25D4-04F9-D61F-527C4F2506EB}"/>
              </a:ext>
            </a:extLst>
          </p:cNvPr>
          <p:cNvSpPr/>
          <p:nvPr/>
        </p:nvSpPr>
        <p:spPr>
          <a:xfrm>
            <a:off x="4824817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FDFB8A2-1843-D2B0-FE3A-B976BEDFF37D}"/>
              </a:ext>
            </a:extLst>
          </p:cNvPr>
          <p:cNvSpPr/>
          <p:nvPr/>
        </p:nvSpPr>
        <p:spPr>
          <a:xfrm>
            <a:off x="5117714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4DE948-A7B3-746D-36B4-54E2FA611DD0}"/>
              </a:ext>
            </a:extLst>
          </p:cNvPr>
          <p:cNvSpPr/>
          <p:nvPr/>
        </p:nvSpPr>
        <p:spPr>
          <a:xfrm>
            <a:off x="5418562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3E83EE-3E0E-901E-819B-04A16D8CD5A1}"/>
              </a:ext>
            </a:extLst>
          </p:cNvPr>
          <p:cNvSpPr/>
          <p:nvPr/>
        </p:nvSpPr>
        <p:spPr>
          <a:xfrm>
            <a:off x="5713086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4365801-1957-6FAF-D288-365011028EA2}"/>
              </a:ext>
            </a:extLst>
          </p:cNvPr>
          <p:cNvSpPr/>
          <p:nvPr/>
        </p:nvSpPr>
        <p:spPr>
          <a:xfrm>
            <a:off x="6013985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F675F3E-2294-4F97-299F-899299F605DB}"/>
              </a:ext>
            </a:extLst>
          </p:cNvPr>
          <p:cNvSpPr/>
          <p:nvPr/>
        </p:nvSpPr>
        <p:spPr>
          <a:xfrm>
            <a:off x="6315153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DE1414-43BD-6B3B-6BC1-9DC08E9BA3E3}"/>
              </a:ext>
            </a:extLst>
          </p:cNvPr>
          <p:cNvSpPr/>
          <p:nvPr/>
        </p:nvSpPr>
        <p:spPr>
          <a:xfrm>
            <a:off x="6616321" y="543528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1CEAE5-7088-6D45-D230-9A8AD2A7E632}"/>
              </a:ext>
            </a:extLst>
          </p:cNvPr>
          <p:cNvSpPr>
            <a:spLocks noChangeAspect="1"/>
          </p:cNvSpPr>
          <p:nvPr/>
        </p:nvSpPr>
        <p:spPr>
          <a:xfrm>
            <a:off x="93100" y="247701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273CB09-345D-85F2-497B-B361B8F6869B}"/>
              </a:ext>
            </a:extLst>
          </p:cNvPr>
          <p:cNvGraphicFramePr>
            <a:graphicFrameLocks noGrp="1"/>
          </p:cNvGraphicFramePr>
          <p:nvPr/>
        </p:nvGraphicFramePr>
        <p:xfrm>
          <a:off x="6194022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D22101-CEFD-DC40-22BC-E98A6B770C15}"/>
              </a:ext>
            </a:extLst>
          </p:cNvPr>
          <p:cNvSpPr/>
          <p:nvPr/>
        </p:nvSpPr>
        <p:spPr>
          <a:xfrm>
            <a:off x="5595028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BD026DD-2BBE-3A63-58BF-82E23921C617}"/>
              </a:ext>
            </a:extLst>
          </p:cNvPr>
          <p:cNvGraphicFramePr>
            <a:graphicFrameLocks noGrp="1"/>
          </p:cNvGraphicFramePr>
          <p:nvPr/>
        </p:nvGraphicFramePr>
        <p:xfrm>
          <a:off x="5417905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317989-0BF5-338B-8D85-DD5C5711FA3B}"/>
              </a:ext>
            </a:extLst>
          </p:cNvPr>
          <p:cNvSpPr/>
          <p:nvPr/>
        </p:nvSpPr>
        <p:spPr>
          <a:xfrm>
            <a:off x="4818911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ED9F32E-7C0E-9746-8867-CE8219D03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57447"/>
              </p:ext>
            </p:extLst>
          </p:nvPr>
        </p:nvGraphicFramePr>
        <p:xfrm>
          <a:off x="4639976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AB01AB-1BBC-7540-83EF-94BF1733E9DE}"/>
              </a:ext>
            </a:extLst>
          </p:cNvPr>
          <p:cNvSpPr/>
          <p:nvPr/>
        </p:nvSpPr>
        <p:spPr>
          <a:xfrm>
            <a:off x="4042352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0F0EEA8-2764-F511-61A1-9347B00FD661}"/>
              </a:ext>
            </a:extLst>
          </p:cNvPr>
          <p:cNvGraphicFramePr>
            <a:graphicFrameLocks noGrp="1"/>
          </p:cNvGraphicFramePr>
          <p:nvPr/>
        </p:nvGraphicFramePr>
        <p:xfrm>
          <a:off x="3865783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E5C3BF-3D55-E759-8E4F-6E0B21E59418}"/>
              </a:ext>
            </a:extLst>
          </p:cNvPr>
          <p:cNvSpPr/>
          <p:nvPr/>
        </p:nvSpPr>
        <p:spPr>
          <a:xfrm>
            <a:off x="3266788" y="2332387"/>
            <a:ext cx="57387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0115684-77EF-DF60-55EE-352359CB1285}"/>
              </a:ext>
            </a:extLst>
          </p:cNvPr>
          <p:cNvGraphicFramePr>
            <a:graphicFrameLocks noGrp="1"/>
          </p:cNvGraphicFramePr>
          <p:nvPr/>
        </p:nvGraphicFramePr>
        <p:xfrm>
          <a:off x="6737311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8DE702-4EB7-750B-7C69-317831FE86D4}"/>
              </a:ext>
            </a:extLst>
          </p:cNvPr>
          <p:cNvSpPr/>
          <p:nvPr/>
        </p:nvSpPr>
        <p:spPr>
          <a:xfrm>
            <a:off x="6372355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</a:p>
        </p:txBody>
      </p:sp>
    </p:spTree>
    <p:extLst>
      <p:ext uri="{BB962C8B-B14F-4D97-AF65-F5344CB8AC3E}">
        <p14:creationId xmlns:p14="http://schemas.microsoft.com/office/powerpoint/2010/main" val="3319775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EE94-CDFE-ECD0-9F27-149C131FE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8559CD48-E12F-73C1-B77D-CCEBF096E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10741"/>
              </p:ext>
            </p:extLst>
          </p:nvPr>
        </p:nvGraphicFramePr>
        <p:xfrm>
          <a:off x="6969418" y="2574152"/>
          <a:ext cx="2771482" cy="11286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전용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예약완료 포함 배정 처리 시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숙소예약정보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서브 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시설관리자가 숙소 배정 시 숙소 예약을 포함하여 배정할 경우의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44F1CF2-CC64-31E6-A79D-0C4DF7540CD0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82648E-B4F5-B1CC-674C-0294001AEC75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(6/8)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637F8-E883-BE66-7BC0-95E2CAE4B672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13FD530-AFE8-E4D7-044C-66A6C3ED71C0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82DB85-414F-40A3-6E20-E46D7B0016B0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813A473-E024-E85B-6448-C9527BADA58E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DEFCD9-CC42-9B2E-7D7B-F4DDEFB38F31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251BFC-A26A-61C0-2594-C63E2336983E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4EFC87-1C51-4051-0194-4EE050F72321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E3BD68-2417-5FC1-323C-836E5262F4C8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C9354-CEFA-1120-6ED0-A16C4D8F93DC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44A614-D182-2E2F-D626-D0A00BC6B71D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1A96006-3CB2-E34C-D4F0-1F9C362A6BD2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561518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10B39C-05A1-0853-BCAF-68AE3476F775}"/>
              </a:ext>
            </a:extLst>
          </p:cNvPr>
          <p:cNvSpPr/>
          <p:nvPr/>
        </p:nvSpPr>
        <p:spPr>
          <a:xfrm>
            <a:off x="200213" y="235832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0B8185-BAA0-BEE5-BAA3-DDDF9AAEA7AD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4107332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1B6C00-19F9-396B-E5E4-7D561D7FC03E}"/>
              </a:ext>
            </a:extLst>
          </p:cNvPr>
          <p:cNvSpPr/>
          <p:nvPr/>
        </p:nvSpPr>
        <p:spPr>
          <a:xfrm>
            <a:off x="668452" y="2358325"/>
            <a:ext cx="189955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배정완료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D3907F-DB89-92F6-B460-BFD94386B956}"/>
              </a:ext>
            </a:extLst>
          </p:cNvPr>
          <p:cNvSpPr/>
          <p:nvPr/>
        </p:nvSpPr>
        <p:spPr>
          <a:xfrm>
            <a:off x="3299212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871A4D-804F-F9FC-1333-C9B7706DE887}"/>
              </a:ext>
            </a:extLst>
          </p:cNvPr>
          <p:cNvSpPr/>
          <p:nvPr/>
        </p:nvSpPr>
        <p:spPr>
          <a:xfrm>
            <a:off x="3902280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C4D9D8-21A0-1128-5A3C-144C2D8FAC20}"/>
              </a:ext>
            </a:extLst>
          </p:cNvPr>
          <p:cNvSpPr/>
          <p:nvPr/>
        </p:nvSpPr>
        <p:spPr>
          <a:xfrm>
            <a:off x="4210773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BD7208-8730-AB24-D5F4-5E320F4E28F9}"/>
              </a:ext>
            </a:extLst>
          </p:cNvPr>
          <p:cNvSpPr/>
          <p:nvPr/>
        </p:nvSpPr>
        <p:spPr>
          <a:xfrm>
            <a:off x="4502504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BE2308-7008-7933-D78B-D84F75BD6103}"/>
              </a:ext>
            </a:extLst>
          </p:cNvPr>
          <p:cNvSpPr/>
          <p:nvPr/>
        </p:nvSpPr>
        <p:spPr>
          <a:xfrm>
            <a:off x="4806810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75EEA0-558A-5CB5-2923-A6E64A0653AF}"/>
              </a:ext>
            </a:extLst>
          </p:cNvPr>
          <p:cNvSpPr/>
          <p:nvPr/>
        </p:nvSpPr>
        <p:spPr>
          <a:xfrm>
            <a:off x="3902280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234085-7D8E-465F-B371-B4BDBB4ADBCE}"/>
              </a:ext>
            </a:extLst>
          </p:cNvPr>
          <p:cNvSpPr/>
          <p:nvPr/>
        </p:nvSpPr>
        <p:spPr>
          <a:xfrm>
            <a:off x="4502504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89607E-F2EC-0A8F-F5F0-AB549FC81FC1}"/>
              </a:ext>
            </a:extLst>
          </p:cNvPr>
          <p:cNvSpPr/>
          <p:nvPr/>
        </p:nvSpPr>
        <p:spPr>
          <a:xfrm>
            <a:off x="4803483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44B849-30D5-E2B0-BA38-B2F3A14817D4}"/>
              </a:ext>
            </a:extLst>
          </p:cNvPr>
          <p:cNvSpPr/>
          <p:nvPr/>
        </p:nvSpPr>
        <p:spPr>
          <a:xfrm>
            <a:off x="5094455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C74354C-36AD-1AF1-5A6C-0EEB7CC039A4}"/>
              </a:ext>
            </a:extLst>
          </p:cNvPr>
          <p:cNvSpPr/>
          <p:nvPr/>
        </p:nvSpPr>
        <p:spPr>
          <a:xfrm>
            <a:off x="5403175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617FED-80F1-B4CD-21D2-07BFB11770B1}"/>
              </a:ext>
            </a:extLst>
          </p:cNvPr>
          <p:cNvSpPr/>
          <p:nvPr/>
        </p:nvSpPr>
        <p:spPr>
          <a:xfrm>
            <a:off x="5700960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2CE717-1E41-E397-7BA9-1AFB962EEE98}"/>
              </a:ext>
            </a:extLst>
          </p:cNvPr>
          <p:cNvSpPr/>
          <p:nvPr/>
        </p:nvSpPr>
        <p:spPr>
          <a:xfrm>
            <a:off x="5999883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8F293D-F98D-CC6C-AF50-CC02584ACD84}"/>
              </a:ext>
            </a:extLst>
          </p:cNvPr>
          <p:cNvSpPr/>
          <p:nvPr/>
        </p:nvSpPr>
        <p:spPr>
          <a:xfrm>
            <a:off x="4198000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A49458-F8FA-14D3-77EC-1BE9D6C13BC7}"/>
              </a:ext>
            </a:extLst>
          </p:cNvPr>
          <p:cNvSpPr/>
          <p:nvPr/>
        </p:nvSpPr>
        <p:spPr>
          <a:xfrm>
            <a:off x="6296806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350DFC-FCD0-E609-AC3D-2C36B2DA7136}"/>
              </a:ext>
            </a:extLst>
          </p:cNvPr>
          <p:cNvSpPr/>
          <p:nvPr/>
        </p:nvSpPr>
        <p:spPr>
          <a:xfrm>
            <a:off x="6595729" y="327989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54185-D919-7854-DC1E-0EECC24EB2CD}"/>
              </a:ext>
            </a:extLst>
          </p:cNvPr>
          <p:cNvSpPr/>
          <p:nvPr/>
        </p:nvSpPr>
        <p:spPr>
          <a:xfrm>
            <a:off x="3902280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09E78B-F3CD-0EFD-03BA-EBCBBF843B94}"/>
              </a:ext>
            </a:extLst>
          </p:cNvPr>
          <p:cNvSpPr/>
          <p:nvPr/>
        </p:nvSpPr>
        <p:spPr>
          <a:xfrm>
            <a:off x="4502504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776361-DB18-8D62-0968-52641F553059}"/>
              </a:ext>
            </a:extLst>
          </p:cNvPr>
          <p:cNvSpPr/>
          <p:nvPr/>
        </p:nvSpPr>
        <p:spPr>
          <a:xfrm>
            <a:off x="480348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F30364-021F-5938-66BF-9D5A5F102467}"/>
              </a:ext>
            </a:extLst>
          </p:cNvPr>
          <p:cNvSpPr/>
          <p:nvPr/>
        </p:nvSpPr>
        <p:spPr>
          <a:xfrm>
            <a:off x="5094455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ECE8DE-9A7C-6109-2864-FF522CB275D3}"/>
              </a:ext>
            </a:extLst>
          </p:cNvPr>
          <p:cNvSpPr/>
          <p:nvPr/>
        </p:nvSpPr>
        <p:spPr>
          <a:xfrm>
            <a:off x="5403175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D2715D-C77D-0F35-BC5A-E59E9E33AD7B}"/>
              </a:ext>
            </a:extLst>
          </p:cNvPr>
          <p:cNvSpPr/>
          <p:nvPr/>
        </p:nvSpPr>
        <p:spPr>
          <a:xfrm>
            <a:off x="5700960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3C2E36-1E57-F8DD-6C24-EEDBA44719DB}"/>
              </a:ext>
            </a:extLst>
          </p:cNvPr>
          <p:cNvSpPr/>
          <p:nvPr/>
        </p:nvSpPr>
        <p:spPr>
          <a:xfrm>
            <a:off x="599988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32EF00-51E9-BE10-778F-D7DFBE465716}"/>
              </a:ext>
            </a:extLst>
          </p:cNvPr>
          <p:cNvSpPr/>
          <p:nvPr/>
        </p:nvSpPr>
        <p:spPr>
          <a:xfrm>
            <a:off x="4198000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B60D17-00BE-756C-2674-F93180CCAA53}"/>
              </a:ext>
            </a:extLst>
          </p:cNvPr>
          <p:cNvSpPr/>
          <p:nvPr/>
        </p:nvSpPr>
        <p:spPr>
          <a:xfrm>
            <a:off x="6296806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533804-F0A2-89FE-DE94-11AE85255CBC}"/>
              </a:ext>
            </a:extLst>
          </p:cNvPr>
          <p:cNvSpPr/>
          <p:nvPr/>
        </p:nvSpPr>
        <p:spPr>
          <a:xfrm>
            <a:off x="6595729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4EB1474-EC61-97DD-9684-38DB5658F703}"/>
              </a:ext>
            </a:extLst>
          </p:cNvPr>
          <p:cNvSpPr/>
          <p:nvPr/>
        </p:nvSpPr>
        <p:spPr>
          <a:xfrm>
            <a:off x="910188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FEFD5C-6050-B80C-D6B1-A3A8A2858FAC}"/>
              </a:ext>
            </a:extLst>
          </p:cNvPr>
          <p:cNvSpPr/>
          <p:nvPr/>
        </p:nvSpPr>
        <p:spPr>
          <a:xfrm>
            <a:off x="1510412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CFC74C1-042A-DE4A-9479-0ECD1EA9F289}"/>
              </a:ext>
            </a:extLst>
          </p:cNvPr>
          <p:cNvSpPr/>
          <p:nvPr/>
        </p:nvSpPr>
        <p:spPr>
          <a:xfrm>
            <a:off x="1811391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0428AD5-1170-3AB2-016E-F83DC0A9E44C}"/>
              </a:ext>
            </a:extLst>
          </p:cNvPr>
          <p:cNvSpPr/>
          <p:nvPr/>
        </p:nvSpPr>
        <p:spPr>
          <a:xfrm>
            <a:off x="210236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4B700E0-4B23-A46D-4CAF-5779E18A81FD}"/>
              </a:ext>
            </a:extLst>
          </p:cNvPr>
          <p:cNvSpPr/>
          <p:nvPr/>
        </p:nvSpPr>
        <p:spPr>
          <a:xfrm>
            <a:off x="2411083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7BEB1B-DD2E-8FCF-B503-01C8209FAA53}"/>
              </a:ext>
            </a:extLst>
          </p:cNvPr>
          <p:cNvSpPr/>
          <p:nvPr/>
        </p:nvSpPr>
        <p:spPr>
          <a:xfrm>
            <a:off x="2708868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95EFE2-AB7D-87C3-8CA2-2CDFC978FE60}"/>
              </a:ext>
            </a:extLst>
          </p:cNvPr>
          <p:cNvSpPr/>
          <p:nvPr/>
        </p:nvSpPr>
        <p:spPr>
          <a:xfrm>
            <a:off x="3007791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5B1885-88F4-9BC7-67E0-0F65208860E1}"/>
              </a:ext>
            </a:extLst>
          </p:cNvPr>
          <p:cNvSpPr/>
          <p:nvPr/>
        </p:nvSpPr>
        <p:spPr>
          <a:xfrm>
            <a:off x="1205908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4049F05-2EA4-0AFC-8059-0B7DFA3248BD}"/>
              </a:ext>
            </a:extLst>
          </p:cNvPr>
          <p:cNvSpPr/>
          <p:nvPr/>
        </p:nvSpPr>
        <p:spPr>
          <a:xfrm>
            <a:off x="3304714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8F8D95-1548-081D-443D-F3ABF13D8BD7}"/>
              </a:ext>
            </a:extLst>
          </p:cNvPr>
          <p:cNvSpPr/>
          <p:nvPr/>
        </p:nvSpPr>
        <p:spPr>
          <a:xfrm>
            <a:off x="3603637" y="360048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90A6B9C-78E2-395B-055D-7F400F59AB84}"/>
              </a:ext>
            </a:extLst>
          </p:cNvPr>
          <p:cNvSpPr/>
          <p:nvPr/>
        </p:nvSpPr>
        <p:spPr>
          <a:xfrm>
            <a:off x="3602895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41EF60-F1C3-9ECF-FEFA-F11FD2CEC837}"/>
              </a:ext>
            </a:extLst>
          </p:cNvPr>
          <p:cNvSpPr/>
          <p:nvPr/>
        </p:nvSpPr>
        <p:spPr>
          <a:xfrm>
            <a:off x="5091461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ED82F-B5BF-6219-D79E-6BDE6BFC2A3A}"/>
              </a:ext>
            </a:extLst>
          </p:cNvPr>
          <p:cNvSpPr/>
          <p:nvPr/>
        </p:nvSpPr>
        <p:spPr>
          <a:xfrm>
            <a:off x="5399954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CB1278-0D7F-6C09-B252-980C7CB8EE52}"/>
              </a:ext>
            </a:extLst>
          </p:cNvPr>
          <p:cNvSpPr/>
          <p:nvPr/>
        </p:nvSpPr>
        <p:spPr>
          <a:xfrm>
            <a:off x="5691685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52C69C-B7B7-CAF3-C3CA-9D026DC64D5C}"/>
              </a:ext>
            </a:extLst>
          </p:cNvPr>
          <p:cNvSpPr/>
          <p:nvPr/>
        </p:nvSpPr>
        <p:spPr>
          <a:xfrm>
            <a:off x="5995991" y="2949954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DE6986A-38CB-DCC7-C653-2D34392073A9}"/>
              </a:ext>
            </a:extLst>
          </p:cNvPr>
          <p:cNvSpPr/>
          <p:nvPr/>
        </p:nvSpPr>
        <p:spPr>
          <a:xfrm>
            <a:off x="3902280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4B1EDBF-FBDD-BEFA-EAB0-9B56CAF9DD0C}"/>
              </a:ext>
            </a:extLst>
          </p:cNvPr>
          <p:cNvSpPr/>
          <p:nvPr/>
        </p:nvSpPr>
        <p:spPr>
          <a:xfrm>
            <a:off x="4502504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6AF403E-BAD6-F68C-CFF8-09D475CC4CB3}"/>
              </a:ext>
            </a:extLst>
          </p:cNvPr>
          <p:cNvSpPr/>
          <p:nvPr/>
        </p:nvSpPr>
        <p:spPr>
          <a:xfrm>
            <a:off x="480348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BBBF995-B27B-660F-EC47-4EADDDB43D51}"/>
              </a:ext>
            </a:extLst>
          </p:cNvPr>
          <p:cNvSpPr/>
          <p:nvPr/>
        </p:nvSpPr>
        <p:spPr>
          <a:xfrm>
            <a:off x="5094455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52358EA-02E3-FF0D-315A-13D0AE486AC7}"/>
              </a:ext>
            </a:extLst>
          </p:cNvPr>
          <p:cNvSpPr/>
          <p:nvPr/>
        </p:nvSpPr>
        <p:spPr>
          <a:xfrm>
            <a:off x="5403175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AB76A22-B2DD-F4E6-FB87-B3E103953E84}"/>
              </a:ext>
            </a:extLst>
          </p:cNvPr>
          <p:cNvSpPr/>
          <p:nvPr/>
        </p:nvSpPr>
        <p:spPr>
          <a:xfrm>
            <a:off x="5700960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E8C719F-9ADE-4F81-2586-7F18505C4199}"/>
              </a:ext>
            </a:extLst>
          </p:cNvPr>
          <p:cNvSpPr/>
          <p:nvPr/>
        </p:nvSpPr>
        <p:spPr>
          <a:xfrm>
            <a:off x="599988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5867973-58FD-F01A-77B7-D65C52648EC0}"/>
              </a:ext>
            </a:extLst>
          </p:cNvPr>
          <p:cNvSpPr/>
          <p:nvPr/>
        </p:nvSpPr>
        <p:spPr>
          <a:xfrm>
            <a:off x="4198000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DD3588B-1AF6-B238-BA27-82A2B989023A}"/>
              </a:ext>
            </a:extLst>
          </p:cNvPr>
          <p:cNvSpPr/>
          <p:nvPr/>
        </p:nvSpPr>
        <p:spPr>
          <a:xfrm>
            <a:off x="6296806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A3E9AB-B626-99D5-95EA-F888CA9A1B53}"/>
              </a:ext>
            </a:extLst>
          </p:cNvPr>
          <p:cNvSpPr/>
          <p:nvPr/>
        </p:nvSpPr>
        <p:spPr>
          <a:xfrm>
            <a:off x="6595729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3A141F7-E7CF-4B3C-BF4E-973D0977C3F4}"/>
              </a:ext>
            </a:extLst>
          </p:cNvPr>
          <p:cNvSpPr/>
          <p:nvPr/>
        </p:nvSpPr>
        <p:spPr>
          <a:xfrm>
            <a:off x="910188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C4EA34B-8499-4EF4-C926-A1FD700B0FB8}"/>
              </a:ext>
            </a:extLst>
          </p:cNvPr>
          <p:cNvSpPr/>
          <p:nvPr/>
        </p:nvSpPr>
        <p:spPr>
          <a:xfrm>
            <a:off x="1510412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D349444-67C2-2F73-C3D9-B101F7D56139}"/>
              </a:ext>
            </a:extLst>
          </p:cNvPr>
          <p:cNvSpPr/>
          <p:nvPr/>
        </p:nvSpPr>
        <p:spPr>
          <a:xfrm>
            <a:off x="1811391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8D3B26A-D2BE-A872-50F8-C01930ACB60B}"/>
              </a:ext>
            </a:extLst>
          </p:cNvPr>
          <p:cNvSpPr/>
          <p:nvPr/>
        </p:nvSpPr>
        <p:spPr>
          <a:xfrm>
            <a:off x="210236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B33936-FB34-0AA7-83D2-DC6F5C49CAD3}"/>
              </a:ext>
            </a:extLst>
          </p:cNvPr>
          <p:cNvSpPr/>
          <p:nvPr/>
        </p:nvSpPr>
        <p:spPr>
          <a:xfrm>
            <a:off x="2411083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6292B26-81D7-4DA1-F496-D357BA2D21E5}"/>
              </a:ext>
            </a:extLst>
          </p:cNvPr>
          <p:cNvSpPr/>
          <p:nvPr/>
        </p:nvSpPr>
        <p:spPr>
          <a:xfrm>
            <a:off x="2708868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F86262-3B39-F75C-B29C-8931A97718AA}"/>
              </a:ext>
            </a:extLst>
          </p:cNvPr>
          <p:cNvSpPr/>
          <p:nvPr/>
        </p:nvSpPr>
        <p:spPr>
          <a:xfrm>
            <a:off x="3007791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B3A6995-830C-8F34-0FCA-9A592FB655F5}"/>
              </a:ext>
            </a:extLst>
          </p:cNvPr>
          <p:cNvSpPr/>
          <p:nvPr/>
        </p:nvSpPr>
        <p:spPr>
          <a:xfrm>
            <a:off x="1205908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E41295C-B1CE-EE12-AE1E-AA64E6E7F76A}"/>
              </a:ext>
            </a:extLst>
          </p:cNvPr>
          <p:cNvSpPr/>
          <p:nvPr/>
        </p:nvSpPr>
        <p:spPr>
          <a:xfrm>
            <a:off x="3304714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F9F08C-3885-AB75-170B-3E3B3C39E934}"/>
              </a:ext>
            </a:extLst>
          </p:cNvPr>
          <p:cNvSpPr/>
          <p:nvPr/>
        </p:nvSpPr>
        <p:spPr>
          <a:xfrm>
            <a:off x="3603637" y="482321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4D937C-AA59-9BF6-B86B-A2CDB863D7D7}"/>
              </a:ext>
            </a:extLst>
          </p:cNvPr>
          <p:cNvSpPr/>
          <p:nvPr/>
        </p:nvSpPr>
        <p:spPr>
          <a:xfrm>
            <a:off x="3902280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7A5E198-E6F8-E189-08E0-0FD7B3BF0B30}"/>
              </a:ext>
            </a:extLst>
          </p:cNvPr>
          <p:cNvSpPr/>
          <p:nvPr/>
        </p:nvSpPr>
        <p:spPr>
          <a:xfrm>
            <a:off x="4502504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3556D6D-E2CE-1FD4-4087-601419CB7AB0}"/>
              </a:ext>
            </a:extLst>
          </p:cNvPr>
          <p:cNvSpPr/>
          <p:nvPr/>
        </p:nvSpPr>
        <p:spPr>
          <a:xfrm>
            <a:off x="480348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2CDBEEC-76F3-08CA-CEB9-AC4FF84F4970}"/>
              </a:ext>
            </a:extLst>
          </p:cNvPr>
          <p:cNvSpPr/>
          <p:nvPr/>
        </p:nvSpPr>
        <p:spPr>
          <a:xfrm>
            <a:off x="5094455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E8BB481-C21B-C03E-C7D8-2D53AE5DC10C}"/>
              </a:ext>
            </a:extLst>
          </p:cNvPr>
          <p:cNvSpPr/>
          <p:nvPr/>
        </p:nvSpPr>
        <p:spPr>
          <a:xfrm>
            <a:off x="5403175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BA5CD57-B6F4-530A-238F-09709E20A6C2}"/>
              </a:ext>
            </a:extLst>
          </p:cNvPr>
          <p:cNvSpPr/>
          <p:nvPr/>
        </p:nvSpPr>
        <p:spPr>
          <a:xfrm>
            <a:off x="5700960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0DDDFFC-9B84-5E77-087D-9D7AFAEFA370}"/>
              </a:ext>
            </a:extLst>
          </p:cNvPr>
          <p:cNvSpPr/>
          <p:nvPr/>
        </p:nvSpPr>
        <p:spPr>
          <a:xfrm>
            <a:off x="599988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1022A48-AD8D-E022-37B0-FA6A661D3342}"/>
              </a:ext>
            </a:extLst>
          </p:cNvPr>
          <p:cNvSpPr/>
          <p:nvPr/>
        </p:nvSpPr>
        <p:spPr>
          <a:xfrm>
            <a:off x="4198000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4410AE6-4743-841A-0E73-5D4BEF52BE73}"/>
              </a:ext>
            </a:extLst>
          </p:cNvPr>
          <p:cNvSpPr/>
          <p:nvPr/>
        </p:nvSpPr>
        <p:spPr>
          <a:xfrm>
            <a:off x="6296806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0EB856D-A133-8AC6-5D20-75321FEB6001}"/>
              </a:ext>
            </a:extLst>
          </p:cNvPr>
          <p:cNvSpPr/>
          <p:nvPr/>
        </p:nvSpPr>
        <p:spPr>
          <a:xfrm>
            <a:off x="6595729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8A3B244-A4EB-09F3-97EA-6AA29FE26E8B}"/>
              </a:ext>
            </a:extLst>
          </p:cNvPr>
          <p:cNvSpPr/>
          <p:nvPr/>
        </p:nvSpPr>
        <p:spPr>
          <a:xfrm>
            <a:off x="910188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E75864E-2D2B-A0A1-6D2A-78C43B4A2302}"/>
              </a:ext>
            </a:extLst>
          </p:cNvPr>
          <p:cNvSpPr/>
          <p:nvPr/>
        </p:nvSpPr>
        <p:spPr>
          <a:xfrm>
            <a:off x="1510412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05ECF72-5066-5EC5-8F84-DE376ACEF8F7}"/>
              </a:ext>
            </a:extLst>
          </p:cNvPr>
          <p:cNvSpPr/>
          <p:nvPr/>
        </p:nvSpPr>
        <p:spPr>
          <a:xfrm>
            <a:off x="1811391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4F2DF35-F7F3-819F-9EC7-BF6DDD3AE98C}"/>
              </a:ext>
            </a:extLst>
          </p:cNvPr>
          <p:cNvSpPr/>
          <p:nvPr/>
        </p:nvSpPr>
        <p:spPr>
          <a:xfrm>
            <a:off x="210236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D2D7C7E-0EA8-C4CB-820F-62A51AC8982E}"/>
              </a:ext>
            </a:extLst>
          </p:cNvPr>
          <p:cNvSpPr/>
          <p:nvPr/>
        </p:nvSpPr>
        <p:spPr>
          <a:xfrm>
            <a:off x="2411083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805838-9277-3660-07DE-904300CFB649}"/>
              </a:ext>
            </a:extLst>
          </p:cNvPr>
          <p:cNvSpPr/>
          <p:nvPr/>
        </p:nvSpPr>
        <p:spPr>
          <a:xfrm>
            <a:off x="2708868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CF5629A-D474-2284-8939-5AC364A6114D}"/>
              </a:ext>
            </a:extLst>
          </p:cNvPr>
          <p:cNvSpPr/>
          <p:nvPr/>
        </p:nvSpPr>
        <p:spPr>
          <a:xfrm>
            <a:off x="3007791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210CA1-5C2B-C195-DB3D-D756A767667E}"/>
              </a:ext>
            </a:extLst>
          </p:cNvPr>
          <p:cNvSpPr/>
          <p:nvPr/>
        </p:nvSpPr>
        <p:spPr>
          <a:xfrm>
            <a:off x="1205908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9B8E21C-6420-3A2D-0455-C6A0F11068D6}"/>
              </a:ext>
            </a:extLst>
          </p:cNvPr>
          <p:cNvSpPr/>
          <p:nvPr/>
        </p:nvSpPr>
        <p:spPr>
          <a:xfrm>
            <a:off x="3304714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460707F-057F-F89D-2D3B-C71EA791408A}"/>
              </a:ext>
            </a:extLst>
          </p:cNvPr>
          <p:cNvSpPr/>
          <p:nvPr/>
        </p:nvSpPr>
        <p:spPr>
          <a:xfrm>
            <a:off x="3603637" y="5451105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17B6921-66FD-B55B-3291-D624780E2FB0}"/>
              </a:ext>
            </a:extLst>
          </p:cNvPr>
          <p:cNvSpPr/>
          <p:nvPr/>
        </p:nvSpPr>
        <p:spPr>
          <a:xfrm>
            <a:off x="3902280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663EF49-58BF-ED69-A546-E6C0E34B3AF2}"/>
              </a:ext>
            </a:extLst>
          </p:cNvPr>
          <p:cNvSpPr/>
          <p:nvPr/>
        </p:nvSpPr>
        <p:spPr>
          <a:xfrm>
            <a:off x="4502504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C0FF5B4-FD26-6F2C-F078-239E871767B0}"/>
              </a:ext>
            </a:extLst>
          </p:cNvPr>
          <p:cNvSpPr/>
          <p:nvPr/>
        </p:nvSpPr>
        <p:spPr>
          <a:xfrm>
            <a:off x="4803483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97A6E15-25D0-A1E5-DE97-A753FE984A27}"/>
              </a:ext>
            </a:extLst>
          </p:cNvPr>
          <p:cNvSpPr/>
          <p:nvPr/>
        </p:nvSpPr>
        <p:spPr>
          <a:xfrm>
            <a:off x="5094455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87BA51F-D047-33DE-EB53-40322F601C8B}"/>
              </a:ext>
            </a:extLst>
          </p:cNvPr>
          <p:cNvSpPr/>
          <p:nvPr/>
        </p:nvSpPr>
        <p:spPr>
          <a:xfrm>
            <a:off x="5403175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A2AF6F3-1803-1846-36B6-CC985BE11650}"/>
              </a:ext>
            </a:extLst>
          </p:cNvPr>
          <p:cNvSpPr/>
          <p:nvPr/>
        </p:nvSpPr>
        <p:spPr>
          <a:xfrm>
            <a:off x="5700960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D961C09-8290-52A5-1712-85A91A65CBB4}"/>
              </a:ext>
            </a:extLst>
          </p:cNvPr>
          <p:cNvSpPr/>
          <p:nvPr/>
        </p:nvSpPr>
        <p:spPr>
          <a:xfrm>
            <a:off x="5999883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35BF4C3-FA2F-8F3F-3560-9CCCADF96D26}"/>
              </a:ext>
            </a:extLst>
          </p:cNvPr>
          <p:cNvSpPr/>
          <p:nvPr/>
        </p:nvSpPr>
        <p:spPr>
          <a:xfrm>
            <a:off x="4198000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42A8363-32FD-D0FC-C94B-98C9E63E15B4}"/>
              </a:ext>
            </a:extLst>
          </p:cNvPr>
          <p:cNvSpPr/>
          <p:nvPr/>
        </p:nvSpPr>
        <p:spPr>
          <a:xfrm>
            <a:off x="6296806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3122659-FC76-F468-C059-7454FE862DEF}"/>
              </a:ext>
            </a:extLst>
          </p:cNvPr>
          <p:cNvSpPr/>
          <p:nvPr/>
        </p:nvSpPr>
        <p:spPr>
          <a:xfrm>
            <a:off x="6595729" y="5757932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8C18443-D86E-76D1-D00A-A07B286F13B2}"/>
              </a:ext>
            </a:extLst>
          </p:cNvPr>
          <p:cNvSpPr/>
          <p:nvPr/>
        </p:nvSpPr>
        <p:spPr>
          <a:xfrm>
            <a:off x="3902280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EA19759-F8B3-24BD-AFB1-E7D47159EF28}"/>
              </a:ext>
            </a:extLst>
          </p:cNvPr>
          <p:cNvSpPr/>
          <p:nvPr/>
        </p:nvSpPr>
        <p:spPr>
          <a:xfrm>
            <a:off x="4502504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7126C94-B50D-A760-3A5A-35C84CB0B607}"/>
              </a:ext>
            </a:extLst>
          </p:cNvPr>
          <p:cNvSpPr/>
          <p:nvPr/>
        </p:nvSpPr>
        <p:spPr>
          <a:xfrm>
            <a:off x="4803483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083B8EC-0F08-87F5-7229-BFF68AA4F820}"/>
              </a:ext>
            </a:extLst>
          </p:cNvPr>
          <p:cNvSpPr/>
          <p:nvPr/>
        </p:nvSpPr>
        <p:spPr>
          <a:xfrm>
            <a:off x="5094455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32E8236-D024-F7DF-7874-51F7145A9D00}"/>
              </a:ext>
            </a:extLst>
          </p:cNvPr>
          <p:cNvSpPr/>
          <p:nvPr/>
        </p:nvSpPr>
        <p:spPr>
          <a:xfrm>
            <a:off x="5403175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E1F5381-FAD0-E865-2F8E-5D2830185DE4}"/>
              </a:ext>
            </a:extLst>
          </p:cNvPr>
          <p:cNvSpPr/>
          <p:nvPr/>
        </p:nvSpPr>
        <p:spPr>
          <a:xfrm>
            <a:off x="5700960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1B75023-CC36-E003-087D-08E2E3BABB70}"/>
              </a:ext>
            </a:extLst>
          </p:cNvPr>
          <p:cNvSpPr/>
          <p:nvPr/>
        </p:nvSpPr>
        <p:spPr>
          <a:xfrm>
            <a:off x="5999883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8E9239B-C6FC-423C-18B7-926C7F06AA43}"/>
              </a:ext>
            </a:extLst>
          </p:cNvPr>
          <p:cNvSpPr/>
          <p:nvPr/>
        </p:nvSpPr>
        <p:spPr>
          <a:xfrm>
            <a:off x="4198000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C927FFE-CCBF-46D9-D10C-D2D5EEB1D3FF}"/>
              </a:ext>
            </a:extLst>
          </p:cNvPr>
          <p:cNvSpPr/>
          <p:nvPr/>
        </p:nvSpPr>
        <p:spPr>
          <a:xfrm>
            <a:off x="6296806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935AEA1-CCEC-D7AA-552E-5BD121490801}"/>
              </a:ext>
            </a:extLst>
          </p:cNvPr>
          <p:cNvSpPr/>
          <p:nvPr/>
        </p:nvSpPr>
        <p:spPr>
          <a:xfrm>
            <a:off x="6595729" y="4490433"/>
            <a:ext cx="243656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C9CC5E-6AD4-0910-4AEA-F9ED69B20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64142"/>
              </p:ext>
            </p:extLst>
          </p:nvPr>
        </p:nvGraphicFramePr>
        <p:xfrm>
          <a:off x="4585238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F1BF10-4193-DB51-9ED7-27BAA68985E7}"/>
              </a:ext>
            </a:extLst>
          </p:cNvPr>
          <p:cNvSpPr/>
          <p:nvPr/>
        </p:nvSpPr>
        <p:spPr>
          <a:xfrm>
            <a:off x="4204505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9C0D15E-7C4F-CD04-6762-C276E6B8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02259"/>
              </p:ext>
            </p:extLst>
          </p:nvPr>
        </p:nvGraphicFramePr>
        <p:xfrm>
          <a:off x="6191190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BB2126-647E-84BB-75D5-9660A11F7338}"/>
              </a:ext>
            </a:extLst>
          </p:cNvPr>
          <p:cNvSpPr/>
          <p:nvPr/>
        </p:nvSpPr>
        <p:spPr>
          <a:xfrm>
            <a:off x="5588246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A5CDA4E-0E71-B7BC-1A5E-4B29A3FDB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68983"/>
              </p:ext>
            </p:extLst>
          </p:nvPr>
        </p:nvGraphicFramePr>
        <p:xfrm>
          <a:off x="5395221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75F78D-4117-EE0E-8834-30E065D5C78C}"/>
              </a:ext>
            </a:extLst>
          </p:cNvPr>
          <p:cNvSpPr/>
          <p:nvPr/>
        </p:nvSpPr>
        <p:spPr>
          <a:xfrm>
            <a:off x="4786301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E5F66F4-D40E-1522-1FCC-731013B80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94735"/>
              </p:ext>
            </p:extLst>
          </p:nvPr>
        </p:nvGraphicFramePr>
        <p:xfrm>
          <a:off x="6729563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804BD2-173B-524D-4BEA-4A9A958C102D}"/>
              </a:ext>
            </a:extLst>
          </p:cNvPr>
          <p:cNvSpPr/>
          <p:nvPr/>
        </p:nvSpPr>
        <p:spPr>
          <a:xfrm>
            <a:off x="6365352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466419-42BB-11B4-7DA9-3C406CC0BC97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B33F458-24AF-E4A8-65AD-337844D2C13D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219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5146-D2C7-FD9C-E056-8C54A3045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BA9BD2C1-52A9-EFFB-F8BD-CB98BEA0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27604"/>
              </p:ext>
            </p:extLst>
          </p:nvPr>
        </p:nvGraphicFramePr>
        <p:xfrm>
          <a:off x="6969418" y="2574152"/>
          <a:ext cx="2771482" cy="19160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전용 화면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배정처리 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숙소 예약 진행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숙소예약정보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서브 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회색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회색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블루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핑크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B56F965-CE32-98E8-0DB1-4A41843D7ACF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6FF6D-F557-D3C8-A6DB-01A0B559ACB8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숙소예약정보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(7/8)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879D2-850E-77B8-6091-D203CF2D8CE2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56D8CF4-6743-4458-CC15-66E78203B19E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F15E2B5-6106-145D-1C07-39A6643F35B3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43DDB68-5252-E9EF-8C31-7E2A44AA83A4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73D86E-2B42-5ED0-F320-9B798131D380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5147B6-C784-9689-D7E5-648064D44784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F6F308-E376-8374-1C61-39E70DE820EE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041323-4C56-1A2D-9721-950E03DEBCD7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F64F6-9609-E7BD-B80F-3D8975D8D07D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466845-2143-0E2D-019C-695082FBECC2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00FF6C-1AFA-2D87-54CB-EA12DE533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330389"/>
              </p:ext>
            </p:extLst>
          </p:nvPr>
        </p:nvGraphicFramePr>
        <p:xfrm>
          <a:off x="165100" y="2561518"/>
          <a:ext cx="6696088" cy="148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215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AACF33-2C7C-CE5E-D913-DD52F4331FD6}"/>
              </a:ext>
            </a:extLst>
          </p:cNvPr>
          <p:cNvSpPr/>
          <p:nvPr/>
        </p:nvSpPr>
        <p:spPr>
          <a:xfrm>
            <a:off x="200213" y="2358325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38FB07-0BF5-0D4F-C50D-F405CCD82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26490"/>
              </p:ext>
            </p:extLst>
          </p:nvPr>
        </p:nvGraphicFramePr>
        <p:xfrm>
          <a:off x="165100" y="4107332"/>
          <a:ext cx="6696088" cy="2086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3146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67C6E2-F4A9-784C-EACE-DE34812B5BD2}"/>
              </a:ext>
            </a:extLst>
          </p:cNvPr>
          <p:cNvSpPr/>
          <p:nvPr/>
        </p:nvSpPr>
        <p:spPr>
          <a:xfrm>
            <a:off x="668452" y="2358325"/>
            <a:ext cx="189955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 / 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배정완료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2F139A-0070-2846-6D81-17F7CB54BB17}"/>
              </a:ext>
            </a:extLst>
          </p:cNvPr>
          <p:cNvSpPr/>
          <p:nvPr/>
        </p:nvSpPr>
        <p:spPr>
          <a:xfrm>
            <a:off x="3346304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866CCA-8A11-DC46-D98F-AE316D6A8E64}"/>
              </a:ext>
            </a:extLst>
          </p:cNvPr>
          <p:cNvSpPr/>
          <p:nvPr/>
        </p:nvSpPr>
        <p:spPr>
          <a:xfrm>
            <a:off x="3932737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101991-0D86-C5A9-F7B3-80636A8A5B1C}"/>
              </a:ext>
            </a:extLst>
          </p:cNvPr>
          <p:cNvSpPr/>
          <p:nvPr/>
        </p:nvSpPr>
        <p:spPr>
          <a:xfrm>
            <a:off x="4241230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BC6DF0-6530-C52A-982B-57C975073F42}"/>
              </a:ext>
            </a:extLst>
          </p:cNvPr>
          <p:cNvSpPr/>
          <p:nvPr/>
        </p:nvSpPr>
        <p:spPr>
          <a:xfrm>
            <a:off x="4532961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102840-247B-C460-D5C2-203EA7A6F252}"/>
              </a:ext>
            </a:extLst>
          </p:cNvPr>
          <p:cNvSpPr/>
          <p:nvPr/>
        </p:nvSpPr>
        <p:spPr>
          <a:xfrm>
            <a:off x="4837267" y="2949954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5BAF3B-18CD-7503-EDD9-5661FB049E63}"/>
              </a:ext>
            </a:extLst>
          </p:cNvPr>
          <p:cNvSpPr/>
          <p:nvPr/>
        </p:nvSpPr>
        <p:spPr>
          <a:xfrm>
            <a:off x="3932737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8CF2B1-A353-0889-416E-F9AE8D7EA661}"/>
              </a:ext>
            </a:extLst>
          </p:cNvPr>
          <p:cNvSpPr/>
          <p:nvPr/>
        </p:nvSpPr>
        <p:spPr>
          <a:xfrm>
            <a:off x="3932737" y="3601898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624BF-E01B-92D6-2934-B65C0BD2378B}"/>
              </a:ext>
            </a:extLst>
          </p:cNvPr>
          <p:cNvSpPr/>
          <p:nvPr/>
        </p:nvSpPr>
        <p:spPr>
          <a:xfrm>
            <a:off x="4532961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43AD7B-23FA-8737-4EB2-DC4337DA2DC5}"/>
              </a:ext>
            </a:extLst>
          </p:cNvPr>
          <p:cNvSpPr/>
          <p:nvPr/>
        </p:nvSpPr>
        <p:spPr>
          <a:xfrm>
            <a:off x="4833940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69808B-C927-082E-E414-6EF9262BA133}"/>
              </a:ext>
            </a:extLst>
          </p:cNvPr>
          <p:cNvSpPr/>
          <p:nvPr/>
        </p:nvSpPr>
        <p:spPr>
          <a:xfrm>
            <a:off x="5124912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ED6902-43CD-6150-D832-B391713C76FF}"/>
              </a:ext>
            </a:extLst>
          </p:cNvPr>
          <p:cNvSpPr/>
          <p:nvPr/>
        </p:nvSpPr>
        <p:spPr>
          <a:xfrm>
            <a:off x="5433632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BF329-9A4B-7A12-B470-A2DAE0CF9295}"/>
              </a:ext>
            </a:extLst>
          </p:cNvPr>
          <p:cNvSpPr/>
          <p:nvPr/>
        </p:nvSpPr>
        <p:spPr>
          <a:xfrm>
            <a:off x="5731417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5B115F-6199-DFD2-19AF-F6F70B01F386}"/>
              </a:ext>
            </a:extLst>
          </p:cNvPr>
          <p:cNvSpPr/>
          <p:nvPr/>
        </p:nvSpPr>
        <p:spPr>
          <a:xfrm>
            <a:off x="6030340" y="327989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4124A9-D955-D343-6806-359E9FC17253}"/>
              </a:ext>
            </a:extLst>
          </p:cNvPr>
          <p:cNvSpPr/>
          <p:nvPr/>
        </p:nvSpPr>
        <p:spPr>
          <a:xfrm>
            <a:off x="946096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79454A-A473-844E-76E0-21332BD97CEE}"/>
              </a:ext>
            </a:extLst>
          </p:cNvPr>
          <p:cNvSpPr/>
          <p:nvPr/>
        </p:nvSpPr>
        <p:spPr>
          <a:xfrm>
            <a:off x="1238993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김영숙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5987EBA-4660-23B8-C07C-A0D1594BB2AB}"/>
              </a:ext>
            </a:extLst>
          </p:cNvPr>
          <p:cNvSpPr/>
          <p:nvPr/>
        </p:nvSpPr>
        <p:spPr>
          <a:xfrm>
            <a:off x="1539841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00F7068-BEF7-34C1-F70E-6192ED105C71}"/>
              </a:ext>
            </a:extLst>
          </p:cNvPr>
          <p:cNvSpPr/>
          <p:nvPr/>
        </p:nvSpPr>
        <p:spPr>
          <a:xfrm>
            <a:off x="1834365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A73118E-6ECA-9140-8E8B-D6C5590C138A}"/>
              </a:ext>
            </a:extLst>
          </p:cNvPr>
          <p:cNvSpPr/>
          <p:nvPr/>
        </p:nvSpPr>
        <p:spPr>
          <a:xfrm>
            <a:off x="2135264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6D4F8C-10A0-6A36-C6B7-28C3E0EC3F80}"/>
              </a:ext>
            </a:extLst>
          </p:cNvPr>
          <p:cNvSpPr/>
          <p:nvPr/>
        </p:nvSpPr>
        <p:spPr>
          <a:xfrm>
            <a:off x="2436432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311AE7F-2321-A810-6CFC-C8E33FFB15C4}"/>
              </a:ext>
            </a:extLst>
          </p:cNvPr>
          <p:cNvSpPr/>
          <p:nvPr/>
        </p:nvSpPr>
        <p:spPr>
          <a:xfrm>
            <a:off x="2737600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5801A6-F787-C25E-5D08-E9469EE72696}"/>
              </a:ext>
            </a:extLst>
          </p:cNvPr>
          <p:cNvSpPr/>
          <p:nvPr/>
        </p:nvSpPr>
        <p:spPr>
          <a:xfrm>
            <a:off x="3033313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2EDA61-2654-A2A6-0D2F-5162E3FCF4CD}"/>
              </a:ext>
            </a:extLst>
          </p:cNvPr>
          <p:cNvSpPr/>
          <p:nvPr/>
        </p:nvSpPr>
        <p:spPr>
          <a:xfrm>
            <a:off x="3326210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532559-8226-F6F0-6820-E1B78AD62DE5}"/>
              </a:ext>
            </a:extLst>
          </p:cNvPr>
          <p:cNvSpPr/>
          <p:nvPr/>
        </p:nvSpPr>
        <p:spPr>
          <a:xfrm>
            <a:off x="3627058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0B84872-DDFF-49D5-A4FB-2723497972B0}"/>
              </a:ext>
            </a:extLst>
          </p:cNvPr>
          <p:cNvSpPr/>
          <p:nvPr/>
        </p:nvSpPr>
        <p:spPr>
          <a:xfrm>
            <a:off x="3921582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27BBA0-BDDB-9AFE-E5DB-E137354DE017}"/>
              </a:ext>
            </a:extLst>
          </p:cNvPr>
          <p:cNvSpPr/>
          <p:nvPr/>
        </p:nvSpPr>
        <p:spPr>
          <a:xfrm>
            <a:off x="4222481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9700AF-E0A5-EA42-D5FD-5D9ED25780C7}"/>
              </a:ext>
            </a:extLst>
          </p:cNvPr>
          <p:cNvSpPr/>
          <p:nvPr/>
        </p:nvSpPr>
        <p:spPr>
          <a:xfrm>
            <a:off x="4523649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45EAE7-7142-B3A5-2E3F-F2FA3856E066}"/>
              </a:ext>
            </a:extLst>
          </p:cNvPr>
          <p:cNvSpPr/>
          <p:nvPr/>
        </p:nvSpPr>
        <p:spPr>
          <a:xfrm>
            <a:off x="4824817" y="48232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0CE1E9-67EE-EB2B-C935-26B4CE948E11}"/>
              </a:ext>
            </a:extLst>
          </p:cNvPr>
          <p:cNvSpPr/>
          <p:nvPr/>
        </p:nvSpPr>
        <p:spPr>
          <a:xfrm>
            <a:off x="2737600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72196B-A6D2-01D1-E3B5-4B3A0EF9AD4B}"/>
              </a:ext>
            </a:extLst>
          </p:cNvPr>
          <p:cNvSpPr/>
          <p:nvPr/>
        </p:nvSpPr>
        <p:spPr>
          <a:xfrm>
            <a:off x="3030497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BB42682-3AF5-1514-2DC4-83C3D7C54401}"/>
              </a:ext>
            </a:extLst>
          </p:cNvPr>
          <p:cNvSpPr/>
          <p:nvPr/>
        </p:nvSpPr>
        <p:spPr>
          <a:xfrm>
            <a:off x="3331345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4980CD5-1E49-3BB6-3426-DE6C32FB9181}"/>
              </a:ext>
            </a:extLst>
          </p:cNvPr>
          <p:cNvSpPr/>
          <p:nvPr/>
        </p:nvSpPr>
        <p:spPr>
          <a:xfrm>
            <a:off x="3625869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A4EDB5-CBC1-1E27-3B6A-F9F63635E32B}"/>
              </a:ext>
            </a:extLst>
          </p:cNvPr>
          <p:cNvSpPr/>
          <p:nvPr/>
        </p:nvSpPr>
        <p:spPr>
          <a:xfrm>
            <a:off x="3926768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39469F-6BA2-EF48-2036-419AAACDD43D}"/>
              </a:ext>
            </a:extLst>
          </p:cNvPr>
          <p:cNvSpPr/>
          <p:nvPr/>
        </p:nvSpPr>
        <p:spPr>
          <a:xfrm>
            <a:off x="4227936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BAE477A-B7C4-4DB7-E7BB-3D62E47D69C3}"/>
              </a:ext>
            </a:extLst>
          </p:cNvPr>
          <p:cNvSpPr/>
          <p:nvPr/>
        </p:nvSpPr>
        <p:spPr>
          <a:xfrm>
            <a:off x="4529104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7E2EC03-BD65-2656-B178-0A6E96E53115}"/>
              </a:ext>
            </a:extLst>
          </p:cNvPr>
          <p:cNvSpPr/>
          <p:nvPr/>
        </p:nvSpPr>
        <p:spPr>
          <a:xfrm>
            <a:off x="4824817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535EC8-1D1C-EB84-4ED4-9D32D9F4C23B}"/>
              </a:ext>
            </a:extLst>
          </p:cNvPr>
          <p:cNvSpPr/>
          <p:nvPr/>
        </p:nvSpPr>
        <p:spPr>
          <a:xfrm>
            <a:off x="5117714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216B5D-5899-97F5-CAE9-8C21F5442EB9}"/>
              </a:ext>
            </a:extLst>
          </p:cNvPr>
          <p:cNvSpPr/>
          <p:nvPr/>
        </p:nvSpPr>
        <p:spPr>
          <a:xfrm>
            <a:off x="5418562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96BCE68-3297-EB62-7E73-F00247AD11F0}"/>
              </a:ext>
            </a:extLst>
          </p:cNvPr>
          <p:cNvSpPr/>
          <p:nvPr/>
        </p:nvSpPr>
        <p:spPr>
          <a:xfrm>
            <a:off x="5713086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66F2F86-AEAA-8DB1-973D-D9581FB5FF47}"/>
              </a:ext>
            </a:extLst>
          </p:cNvPr>
          <p:cNvSpPr/>
          <p:nvPr/>
        </p:nvSpPr>
        <p:spPr>
          <a:xfrm>
            <a:off x="6013985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FE96151-A735-EE40-DF86-D84103CF8830}"/>
              </a:ext>
            </a:extLst>
          </p:cNvPr>
          <p:cNvSpPr/>
          <p:nvPr/>
        </p:nvSpPr>
        <p:spPr>
          <a:xfrm>
            <a:off x="6315153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D844ABB-9662-330F-ACBE-F4509802534E}"/>
              </a:ext>
            </a:extLst>
          </p:cNvPr>
          <p:cNvSpPr/>
          <p:nvPr/>
        </p:nvSpPr>
        <p:spPr>
          <a:xfrm>
            <a:off x="6616321" y="544591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94CB498-260B-CDC6-114E-2B5F0F841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982779"/>
              </p:ext>
            </p:extLst>
          </p:nvPr>
        </p:nvGraphicFramePr>
        <p:xfrm>
          <a:off x="4585238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A3F175-C55A-F420-8EB6-DA8B0A383795}"/>
              </a:ext>
            </a:extLst>
          </p:cNvPr>
          <p:cNvSpPr/>
          <p:nvPr/>
        </p:nvSpPr>
        <p:spPr>
          <a:xfrm>
            <a:off x="4204505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879662-27EA-7C17-FD82-34C96B3FBD9E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592B0B-FC96-7E18-7DD4-45F266616FC4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40E7685-21B8-9F19-6118-C3AF74B2E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83094"/>
              </p:ext>
            </p:extLst>
          </p:nvPr>
        </p:nvGraphicFramePr>
        <p:xfrm>
          <a:off x="6191190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9E7686-1028-4FA0-7B91-79813910C1DE}"/>
              </a:ext>
            </a:extLst>
          </p:cNvPr>
          <p:cNvSpPr/>
          <p:nvPr/>
        </p:nvSpPr>
        <p:spPr>
          <a:xfrm>
            <a:off x="5588246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009124-E53E-7CD2-5034-50356B09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651456"/>
              </p:ext>
            </p:extLst>
          </p:nvPr>
        </p:nvGraphicFramePr>
        <p:xfrm>
          <a:off x="5395221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895C9-9270-924D-6F4C-9BE85A0C02F5}"/>
              </a:ext>
            </a:extLst>
          </p:cNvPr>
          <p:cNvSpPr/>
          <p:nvPr/>
        </p:nvSpPr>
        <p:spPr>
          <a:xfrm>
            <a:off x="4786301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453869-7E04-A633-4319-3E602F95B308}"/>
              </a:ext>
            </a:extLst>
          </p:cNvPr>
          <p:cNvSpPr/>
          <p:nvPr/>
        </p:nvSpPr>
        <p:spPr>
          <a:xfrm>
            <a:off x="3982496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8C4C60-AFE0-926A-CAE9-47E6506C4B76}"/>
              </a:ext>
            </a:extLst>
          </p:cNvPr>
          <p:cNvSpPr/>
          <p:nvPr/>
        </p:nvSpPr>
        <p:spPr>
          <a:xfrm>
            <a:off x="4295793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DCE823-5C51-4F0F-CC4E-1C44BB7937AB}"/>
              </a:ext>
            </a:extLst>
          </p:cNvPr>
          <p:cNvSpPr/>
          <p:nvPr/>
        </p:nvSpPr>
        <p:spPr>
          <a:xfrm>
            <a:off x="4591941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3198F0-2B00-2F84-F4F1-10CEEFBAB3A2}"/>
              </a:ext>
            </a:extLst>
          </p:cNvPr>
          <p:cNvSpPr/>
          <p:nvPr/>
        </p:nvSpPr>
        <p:spPr>
          <a:xfrm>
            <a:off x="4890157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31C97F-18A1-85AC-98F7-1F4D202294E7}"/>
              </a:ext>
            </a:extLst>
          </p:cNvPr>
          <p:cNvSpPr/>
          <p:nvPr/>
        </p:nvSpPr>
        <p:spPr>
          <a:xfrm>
            <a:off x="5203454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904BA2-AF33-C830-DE7C-7BC93C26E8AB}"/>
              </a:ext>
            </a:extLst>
          </p:cNvPr>
          <p:cNvSpPr/>
          <p:nvPr/>
        </p:nvSpPr>
        <p:spPr>
          <a:xfrm>
            <a:off x="5499602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4956B0-7658-1DBD-B102-1B2901946680}"/>
              </a:ext>
            </a:extLst>
          </p:cNvPr>
          <p:cNvSpPr/>
          <p:nvPr/>
        </p:nvSpPr>
        <p:spPr>
          <a:xfrm>
            <a:off x="5788447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E30CC5-5D55-DEE6-ADE3-CF3CD30E726E}"/>
              </a:ext>
            </a:extLst>
          </p:cNvPr>
          <p:cNvSpPr/>
          <p:nvPr/>
        </p:nvSpPr>
        <p:spPr>
          <a:xfrm>
            <a:off x="6086663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C97E23-CA7A-FB3A-E6A4-E4E96D269C80}"/>
              </a:ext>
            </a:extLst>
          </p:cNvPr>
          <p:cNvSpPr/>
          <p:nvPr/>
        </p:nvSpPr>
        <p:spPr>
          <a:xfrm>
            <a:off x="6399960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18D57FC-A8FD-4C7E-D4AB-7A8799529D9D}"/>
              </a:ext>
            </a:extLst>
          </p:cNvPr>
          <p:cNvSpPr/>
          <p:nvPr/>
        </p:nvSpPr>
        <p:spPr>
          <a:xfrm>
            <a:off x="6696108" y="4507247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C79F07-7D4B-A460-507D-4A7D05796524}"/>
              </a:ext>
            </a:extLst>
          </p:cNvPr>
          <p:cNvSpPr/>
          <p:nvPr/>
        </p:nvSpPr>
        <p:spPr>
          <a:xfrm>
            <a:off x="5203454" y="482789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422F76-A1DF-D8A2-1BD5-ADF40F02FE80}"/>
              </a:ext>
            </a:extLst>
          </p:cNvPr>
          <p:cNvSpPr/>
          <p:nvPr/>
        </p:nvSpPr>
        <p:spPr>
          <a:xfrm>
            <a:off x="5499602" y="482789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62B611-60B6-CE23-C4F9-5E8D3BD7DE8C}"/>
              </a:ext>
            </a:extLst>
          </p:cNvPr>
          <p:cNvSpPr/>
          <p:nvPr/>
        </p:nvSpPr>
        <p:spPr>
          <a:xfrm>
            <a:off x="5788447" y="482789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3D6FDA9-E8F4-083B-1220-FEA168738302}"/>
              </a:ext>
            </a:extLst>
          </p:cNvPr>
          <p:cNvSpPr/>
          <p:nvPr/>
        </p:nvSpPr>
        <p:spPr>
          <a:xfrm>
            <a:off x="6086663" y="482789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2D26E5-C937-F344-4644-DD48C60250DD}"/>
              </a:ext>
            </a:extLst>
          </p:cNvPr>
          <p:cNvSpPr/>
          <p:nvPr/>
        </p:nvSpPr>
        <p:spPr>
          <a:xfrm>
            <a:off x="6399960" y="482789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7C2EA2-0E4B-4FE8-1957-43267449575C}"/>
              </a:ext>
            </a:extLst>
          </p:cNvPr>
          <p:cNvSpPr/>
          <p:nvPr/>
        </p:nvSpPr>
        <p:spPr>
          <a:xfrm>
            <a:off x="6696108" y="482789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2AED2AB-C41D-601B-F15A-43C27B14E891}"/>
              </a:ext>
            </a:extLst>
          </p:cNvPr>
          <p:cNvSpPr/>
          <p:nvPr/>
        </p:nvSpPr>
        <p:spPr>
          <a:xfrm>
            <a:off x="3982496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316C38D-1AB3-2872-CBA5-CCA18CDEF5FB}"/>
              </a:ext>
            </a:extLst>
          </p:cNvPr>
          <p:cNvSpPr/>
          <p:nvPr/>
        </p:nvSpPr>
        <p:spPr>
          <a:xfrm>
            <a:off x="4295793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CD7AAFA-3F95-79A1-A270-7C6EDFFD33EF}"/>
              </a:ext>
            </a:extLst>
          </p:cNvPr>
          <p:cNvSpPr/>
          <p:nvPr/>
        </p:nvSpPr>
        <p:spPr>
          <a:xfrm>
            <a:off x="4591941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7EAFD0-3601-82BD-6706-299A82C3F382}"/>
              </a:ext>
            </a:extLst>
          </p:cNvPr>
          <p:cNvSpPr/>
          <p:nvPr/>
        </p:nvSpPr>
        <p:spPr>
          <a:xfrm>
            <a:off x="4890157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70F7022-30A8-479F-D6A6-6B867D2EFA40}"/>
              </a:ext>
            </a:extLst>
          </p:cNvPr>
          <p:cNvSpPr/>
          <p:nvPr/>
        </p:nvSpPr>
        <p:spPr>
          <a:xfrm>
            <a:off x="5203454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D5A164-D19C-0212-82EB-386D62E2D26F}"/>
              </a:ext>
            </a:extLst>
          </p:cNvPr>
          <p:cNvSpPr/>
          <p:nvPr/>
        </p:nvSpPr>
        <p:spPr>
          <a:xfrm>
            <a:off x="5499602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21DD994-F4E1-161C-8128-E430FA6198A8}"/>
              </a:ext>
            </a:extLst>
          </p:cNvPr>
          <p:cNvSpPr/>
          <p:nvPr/>
        </p:nvSpPr>
        <p:spPr>
          <a:xfrm>
            <a:off x="5788447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A38498B-A911-CAF6-970E-27938E7500CA}"/>
              </a:ext>
            </a:extLst>
          </p:cNvPr>
          <p:cNvSpPr/>
          <p:nvPr/>
        </p:nvSpPr>
        <p:spPr>
          <a:xfrm>
            <a:off x="6086663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CF86526-DAC5-8259-1CE7-5C3EA9FDAACC}"/>
              </a:ext>
            </a:extLst>
          </p:cNvPr>
          <p:cNvSpPr/>
          <p:nvPr/>
        </p:nvSpPr>
        <p:spPr>
          <a:xfrm>
            <a:off x="6399960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1E9C97F-2913-AA95-7918-F8835CD0B593}"/>
              </a:ext>
            </a:extLst>
          </p:cNvPr>
          <p:cNvSpPr/>
          <p:nvPr/>
        </p:nvSpPr>
        <p:spPr>
          <a:xfrm>
            <a:off x="6696108" y="5772509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1E892AB-212D-84F2-EFFC-7615799700EA}"/>
              </a:ext>
            </a:extLst>
          </p:cNvPr>
          <p:cNvSpPr/>
          <p:nvPr/>
        </p:nvSpPr>
        <p:spPr>
          <a:xfrm>
            <a:off x="1003422" y="545122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50B34DD-9518-38E4-1FA8-C67A31EBDCC9}"/>
              </a:ext>
            </a:extLst>
          </p:cNvPr>
          <p:cNvSpPr/>
          <p:nvPr/>
        </p:nvSpPr>
        <p:spPr>
          <a:xfrm>
            <a:off x="1316719" y="545122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176ED2E-7D5C-E1D0-6A96-FD2211CB7727}"/>
              </a:ext>
            </a:extLst>
          </p:cNvPr>
          <p:cNvSpPr/>
          <p:nvPr/>
        </p:nvSpPr>
        <p:spPr>
          <a:xfrm>
            <a:off x="1612867" y="545122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32D8C2A-FD30-64EA-A370-31735304CE45}"/>
              </a:ext>
            </a:extLst>
          </p:cNvPr>
          <p:cNvSpPr/>
          <p:nvPr/>
        </p:nvSpPr>
        <p:spPr>
          <a:xfrm>
            <a:off x="1911083" y="545122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08A478-DF07-6E7C-5554-86169A93D7C9}"/>
              </a:ext>
            </a:extLst>
          </p:cNvPr>
          <p:cNvSpPr/>
          <p:nvPr/>
        </p:nvSpPr>
        <p:spPr>
          <a:xfrm>
            <a:off x="2224380" y="545122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51CE407-96C3-13A0-0C63-96DD2668F42E}"/>
              </a:ext>
            </a:extLst>
          </p:cNvPr>
          <p:cNvSpPr/>
          <p:nvPr/>
        </p:nvSpPr>
        <p:spPr>
          <a:xfrm>
            <a:off x="2520528" y="5451228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9F25F5D-C951-93E0-614B-5AF44510A8B8}"/>
              </a:ext>
            </a:extLst>
          </p:cNvPr>
          <p:cNvSpPr/>
          <p:nvPr/>
        </p:nvSpPr>
        <p:spPr>
          <a:xfrm>
            <a:off x="4295793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D9B2FE4-624B-BEFC-3920-7FF4A6D3D397}"/>
              </a:ext>
            </a:extLst>
          </p:cNvPr>
          <p:cNvSpPr/>
          <p:nvPr/>
        </p:nvSpPr>
        <p:spPr>
          <a:xfrm>
            <a:off x="4591941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22F07A4-752A-3F95-0AD8-3E5244E33B48}"/>
              </a:ext>
            </a:extLst>
          </p:cNvPr>
          <p:cNvSpPr/>
          <p:nvPr/>
        </p:nvSpPr>
        <p:spPr>
          <a:xfrm>
            <a:off x="4890157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4ADAA93-F6CB-A65D-2070-DC83D0DCD4EB}"/>
              </a:ext>
            </a:extLst>
          </p:cNvPr>
          <p:cNvSpPr/>
          <p:nvPr/>
        </p:nvSpPr>
        <p:spPr>
          <a:xfrm>
            <a:off x="5203454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DC3C1E-D9AD-D99C-3BE7-3106F0E13B13}"/>
              </a:ext>
            </a:extLst>
          </p:cNvPr>
          <p:cNvSpPr/>
          <p:nvPr/>
        </p:nvSpPr>
        <p:spPr>
          <a:xfrm>
            <a:off x="5499602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4E5F47-C209-5261-59F7-E59A32CC85EB}"/>
              </a:ext>
            </a:extLst>
          </p:cNvPr>
          <p:cNvSpPr/>
          <p:nvPr/>
        </p:nvSpPr>
        <p:spPr>
          <a:xfrm>
            <a:off x="5788447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C4E8E6F-7629-FFAF-636E-59E1F7BED5D4}"/>
              </a:ext>
            </a:extLst>
          </p:cNvPr>
          <p:cNvSpPr/>
          <p:nvPr/>
        </p:nvSpPr>
        <p:spPr>
          <a:xfrm>
            <a:off x="6086663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E710BA8-7AC8-ECAC-E776-9949451C81F0}"/>
              </a:ext>
            </a:extLst>
          </p:cNvPr>
          <p:cNvSpPr/>
          <p:nvPr/>
        </p:nvSpPr>
        <p:spPr>
          <a:xfrm>
            <a:off x="6399960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90B67B0-CC6C-89A7-42EA-A912C07E2DD3}"/>
              </a:ext>
            </a:extLst>
          </p:cNvPr>
          <p:cNvSpPr/>
          <p:nvPr/>
        </p:nvSpPr>
        <p:spPr>
          <a:xfrm>
            <a:off x="6696108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0493F57-B9AB-2686-7DFC-534E709176EB}"/>
              </a:ext>
            </a:extLst>
          </p:cNvPr>
          <p:cNvSpPr/>
          <p:nvPr/>
        </p:nvSpPr>
        <p:spPr>
          <a:xfrm>
            <a:off x="6389328" y="329648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DE9A04-616C-DA3B-FD8A-BF2832192402}"/>
              </a:ext>
            </a:extLst>
          </p:cNvPr>
          <p:cNvSpPr/>
          <p:nvPr/>
        </p:nvSpPr>
        <p:spPr>
          <a:xfrm>
            <a:off x="6685476" y="329648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C26A75-37FB-A343-D922-BBD69E72D1F1}"/>
              </a:ext>
            </a:extLst>
          </p:cNvPr>
          <p:cNvSpPr/>
          <p:nvPr/>
        </p:nvSpPr>
        <p:spPr>
          <a:xfrm>
            <a:off x="5187506" y="296452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663001E-FD90-ED2F-8F4E-7AD2D2533E9B}"/>
              </a:ext>
            </a:extLst>
          </p:cNvPr>
          <p:cNvSpPr/>
          <p:nvPr/>
        </p:nvSpPr>
        <p:spPr>
          <a:xfrm>
            <a:off x="5488970" y="296452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4BCC2DF-8A90-CA7A-70C6-63127C201B6A}"/>
              </a:ext>
            </a:extLst>
          </p:cNvPr>
          <p:cNvSpPr/>
          <p:nvPr/>
        </p:nvSpPr>
        <p:spPr>
          <a:xfrm>
            <a:off x="5788447" y="296452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519DA0F-76AC-7562-BA3B-40171B1CC038}"/>
              </a:ext>
            </a:extLst>
          </p:cNvPr>
          <p:cNvSpPr/>
          <p:nvPr/>
        </p:nvSpPr>
        <p:spPr>
          <a:xfrm>
            <a:off x="6086663" y="296452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F26EC9B-0C5A-B967-8B75-ABCD03C29D9A}"/>
              </a:ext>
            </a:extLst>
          </p:cNvPr>
          <p:cNvSpPr/>
          <p:nvPr/>
        </p:nvSpPr>
        <p:spPr>
          <a:xfrm>
            <a:off x="4292951" y="329648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58C5813-DFF5-8373-7A93-F13992CB8992}"/>
              </a:ext>
            </a:extLst>
          </p:cNvPr>
          <p:cNvSpPr/>
          <p:nvPr/>
        </p:nvSpPr>
        <p:spPr>
          <a:xfrm>
            <a:off x="1004975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CC4898C-5709-D193-D905-044A195DEE7B}"/>
              </a:ext>
            </a:extLst>
          </p:cNvPr>
          <p:cNvSpPr/>
          <p:nvPr/>
        </p:nvSpPr>
        <p:spPr>
          <a:xfrm>
            <a:off x="1301123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00D95D7-A9D5-4A75-FF73-41FF657A7A2B}"/>
              </a:ext>
            </a:extLst>
          </p:cNvPr>
          <p:cNvSpPr/>
          <p:nvPr/>
        </p:nvSpPr>
        <p:spPr>
          <a:xfrm>
            <a:off x="1599339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6284C85-FEC8-FD10-F202-DA07C1D97B85}"/>
              </a:ext>
            </a:extLst>
          </p:cNvPr>
          <p:cNvSpPr/>
          <p:nvPr/>
        </p:nvSpPr>
        <p:spPr>
          <a:xfrm>
            <a:off x="1912636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D439933-56BF-97CE-9473-2874B2FEBCAC}"/>
              </a:ext>
            </a:extLst>
          </p:cNvPr>
          <p:cNvSpPr/>
          <p:nvPr/>
        </p:nvSpPr>
        <p:spPr>
          <a:xfrm>
            <a:off x="2208784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CAE43F0-CE54-550D-4C29-53B14E1EA556}"/>
              </a:ext>
            </a:extLst>
          </p:cNvPr>
          <p:cNvSpPr/>
          <p:nvPr/>
        </p:nvSpPr>
        <p:spPr>
          <a:xfrm>
            <a:off x="2497629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2342AA4-699D-7E13-DBBE-00FC392A6F2C}"/>
              </a:ext>
            </a:extLst>
          </p:cNvPr>
          <p:cNvSpPr/>
          <p:nvPr/>
        </p:nvSpPr>
        <p:spPr>
          <a:xfrm>
            <a:off x="2795845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0CE8D49-9F7C-317D-8ED5-E4B801547F1E}"/>
              </a:ext>
            </a:extLst>
          </p:cNvPr>
          <p:cNvSpPr/>
          <p:nvPr/>
        </p:nvSpPr>
        <p:spPr>
          <a:xfrm>
            <a:off x="3098510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FC9AB8D-CF2D-76EF-B46D-D77B0086BB60}"/>
              </a:ext>
            </a:extLst>
          </p:cNvPr>
          <p:cNvSpPr/>
          <p:nvPr/>
        </p:nvSpPr>
        <p:spPr>
          <a:xfrm>
            <a:off x="3394658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55C042B-69CA-4048-B0AD-0BC7F56C46F2}"/>
              </a:ext>
            </a:extLst>
          </p:cNvPr>
          <p:cNvSpPr/>
          <p:nvPr/>
        </p:nvSpPr>
        <p:spPr>
          <a:xfrm>
            <a:off x="3692099" y="360720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E0F2ED0-461D-3B63-1829-04F2C5BB44F5}"/>
              </a:ext>
            </a:extLst>
          </p:cNvPr>
          <p:cNvSpPr/>
          <p:nvPr/>
        </p:nvSpPr>
        <p:spPr>
          <a:xfrm>
            <a:off x="3694391" y="296452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38" name="표 137">
            <a:extLst>
              <a:ext uri="{FF2B5EF4-FFF2-40B4-BE49-F238E27FC236}">
                <a16:creationId xmlns:a16="http://schemas.microsoft.com/office/drawing/2014/main" id="{F81DC1E0-2CAA-0C26-2A92-89B3BC642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05094"/>
              </p:ext>
            </p:extLst>
          </p:nvPr>
        </p:nvGraphicFramePr>
        <p:xfrm>
          <a:off x="6729563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36A8052-41C3-678E-3D0B-6E09537FA848}"/>
              </a:ext>
            </a:extLst>
          </p:cNvPr>
          <p:cNvSpPr/>
          <p:nvPr/>
        </p:nvSpPr>
        <p:spPr>
          <a:xfrm>
            <a:off x="6365352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</a:p>
        </p:txBody>
      </p:sp>
    </p:spTree>
    <p:extLst>
      <p:ext uri="{BB962C8B-B14F-4D97-AF65-F5344CB8AC3E}">
        <p14:creationId xmlns:p14="http://schemas.microsoft.com/office/powerpoint/2010/main" val="1756423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DEC3D-A02A-21CC-5EC2-58B25061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04876B80-3A18-B559-98B5-22EB3BF7C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1275"/>
              </p:ext>
            </p:extLst>
          </p:nvPr>
        </p:nvGraphicFramePr>
        <p:xfrm>
          <a:off x="6969418" y="2574152"/>
          <a:ext cx="2771482" cy="23834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예약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전용 화면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 </a:t>
                      </a:r>
                      <a:r>
                        <a:rPr kumimoji="1" lang="en-US" altLang="ko-KR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</a:t>
                      </a:r>
                      <a:endParaRPr kumimoji="1" lang="en-US" altLang="ko-KR" sz="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배정처리 완료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숙소 예약 진행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숙소예약정보 화면에서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서브 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 예약을 완료한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또는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명만 예약한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회색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회색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명이 예약하여 완료된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블루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 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핑크 컬러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1740BEE3-D49E-5FA6-9AF1-FFA51211D50C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159CB-A2BA-36E7-2895-0A5E0310E33E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(8/8)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52223E-5ED6-DAD0-62DC-C66AD5193E4E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숙소예약정보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82B6826-4DBC-D91E-FBF9-98BC951C76E1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6A8575-7694-FDE6-C354-33EF9599DC12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D917D55-CC7E-17B8-B3E4-534575721F5B}"/>
              </a:ext>
            </a:extLst>
          </p:cNvPr>
          <p:cNvSpPr/>
          <p:nvPr/>
        </p:nvSpPr>
        <p:spPr>
          <a:xfrm>
            <a:off x="5894564" y="1447696"/>
            <a:ext cx="96661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F0A5E7-C160-1544-4B0F-A307C49DF988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DC8F3B-7E41-EAD5-0BCF-A746DB409244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2A6133-4AAD-82FF-4567-DB64B7E05752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19DDFA-1A7E-F8A7-330C-89A076CA4CF6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73A6F-0C44-AABF-0729-68D038EE6EAF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E0D629-AD02-8884-F6BF-46C43C415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356404"/>
              </p:ext>
            </p:extLst>
          </p:nvPr>
        </p:nvGraphicFramePr>
        <p:xfrm>
          <a:off x="165100" y="2547687"/>
          <a:ext cx="6696088" cy="1503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9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5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3755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1658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852D70-C574-9EB7-1CEB-4AD860A292C7}"/>
              </a:ext>
            </a:extLst>
          </p:cNvPr>
          <p:cNvSpPr/>
          <p:nvPr/>
        </p:nvSpPr>
        <p:spPr>
          <a:xfrm>
            <a:off x="200213" y="2329780"/>
            <a:ext cx="4183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숙박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일자 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4E1617-C874-B7A8-6A73-64C8FBAB3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477216"/>
              </p:ext>
            </p:extLst>
          </p:nvPr>
        </p:nvGraphicFramePr>
        <p:xfrm>
          <a:off x="165100" y="4110482"/>
          <a:ext cx="6696088" cy="2126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3716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1209345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2248724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892384612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14154285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54051018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4142857063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541114329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3801471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880064141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340157227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1463644516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921128398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586566630"/>
                    </a:ext>
                  </a:extLst>
                </a:gridCol>
                <a:gridCol w="2988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2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320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200"/>
                  </a:ext>
                </a:extLst>
              </a:tr>
              <a:tr h="203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  <a:tr h="3810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520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75224"/>
                  </a:ext>
                </a:extLst>
              </a:tr>
              <a:tr h="3810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619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620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9207"/>
                  </a:ext>
                </a:extLst>
              </a:tr>
              <a:tr h="2010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1475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C97B5A-1394-2F87-0E4A-BB617696E9F8}"/>
              </a:ext>
            </a:extLst>
          </p:cNvPr>
          <p:cNvSpPr/>
          <p:nvPr/>
        </p:nvSpPr>
        <p:spPr>
          <a:xfrm>
            <a:off x="668452" y="2329780"/>
            <a:ext cx="189955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2025-04-01 </a:t>
            </a:r>
            <a:r>
              <a:rPr lang="en-US" altLang="ko-KR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~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2025-04-02 / 2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인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배정완료</a:t>
            </a:r>
            <a:endParaRPr kumimoji="0" lang="ko-KR" altLang="en-US" sz="7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C79A8D-3B5F-B2FC-279E-A69C5090C4AC}"/>
              </a:ext>
            </a:extLst>
          </p:cNvPr>
          <p:cNvSpPr/>
          <p:nvPr/>
        </p:nvSpPr>
        <p:spPr>
          <a:xfrm>
            <a:off x="3346304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2C4DAF-7DEF-96DE-20E5-A364CC18C73B}"/>
              </a:ext>
            </a:extLst>
          </p:cNvPr>
          <p:cNvSpPr/>
          <p:nvPr/>
        </p:nvSpPr>
        <p:spPr>
          <a:xfrm>
            <a:off x="3932737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25F28F-D6BB-4D5D-CE2F-D92A256385EF}"/>
              </a:ext>
            </a:extLst>
          </p:cNvPr>
          <p:cNvSpPr/>
          <p:nvPr/>
        </p:nvSpPr>
        <p:spPr>
          <a:xfrm>
            <a:off x="4241230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267C64-A520-9D03-6D24-38C57A104AB9}"/>
              </a:ext>
            </a:extLst>
          </p:cNvPr>
          <p:cNvSpPr/>
          <p:nvPr/>
        </p:nvSpPr>
        <p:spPr>
          <a:xfrm>
            <a:off x="4532961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E35935-79ED-48ED-7BF4-BB636E5E555D}"/>
              </a:ext>
            </a:extLst>
          </p:cNvPr>
          <p:cNvSpPr/>
          <p:nvPr/>
        </p:nvSpPr>
        <p:spPr>
          <a:xfrm>
            <a:off x="4837267" y="293612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85AE93-AF63-994B-D287-C1E8F696776F}"/>
              </a:ext>
            </a:extLst>
          </p:cNvPr>
          <p:cNvSpPr/>
          <p:nvPr/>
        </p:nvSpPr>
        <p:spPr>
          <a:xfrm>
            <a:off x="3932737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32B9C-F51B-B6E0-724F-31ED7712860F}"/>
              </a:ext>
            </a:extLst>
          </p:cNvPr>
          <p:cNvSpPr/>
          <p:nvPr/>
        </p:nvSpPr>
        <p:spPr>
          <a:xfrm>
            <a:off x="3932737" y="3775181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CD3770-F56E-1535-5853-4777A356C021}"/>
              </a:ext>
            </a:extLst>
          </p:cNvPr>
          <p:cNvSpPr/>
          <p:nvPr/>
        </p:nvSpPr>
        <p:spPr>
          <a:xfrm>
            <a:off x="4532961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F4559A-6487-6602-2FDF-729A63ADEADA}"/>
              </a:ext>
            </a:extLst>
          </p:cNvPr>
          <p:cNvSpPr/>
          <p:nvPr/>
        </p:nvSpPr>
        <p:spPr>
          <a:xfrm>
            <a:off x="4833940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8748E3-97E9-9B92-957A-FBDAC8A95EF1}"/>
              </a:ext>
            </a:extLst>
          </p:cNvPr>
          <p:cNvSpPr/>
          <p:nvPr/>
        </p:nvSpPr>
        <p:spPr>
          <a:xfrm>
            <a:off x="5124912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0FF29E-CC5F-76B5-9BFB-F59F2F460705}"/>
              </a:ext>
            </a:extLst>
          </p:cNvPr>
          <p:cNvSpPr/>
          <p:nvPr/>
        </p:nvSpPr>
        <p:spPr>
          <a:xfrm>
            <a:off x="5433632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CACE0F-6963-FDCC-CD27-72E9E85A25D9}"/>
              </a:ext>
            </a:extLst>
          </p:cNvPr>
          <p:cNvSpPr/>
          <p:nvPr/>
        </p:nvSpPr>
        <p:spPr>
          <a:xfrm>
            <a:off x="5731417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6A1392-0688-9ED2-B04E-24077C3C81B3}"/>
              </a:ext>
            </a:extLst>
          </p:cNvPr>
          <p:cNvSpPr/>
          <p:nvPr/>
        </p:nvSpPr>
        <p:spPr>
          <a:xfrm>
            <a:off x="6030340" y="3329672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69ABC9-274E-4D5C-7B30-44D271FB0B19}"/>
              </a:ext>
            </a:extLst>
          </p:cNvPr>
          <p:cNvSpPr/>
          <p:nvPr/>
        </p:nvSpPr>
        <p:spPr>
          <a:xfrm>
            <a:off x="946096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966947-BDA4-AB85-F82A-32ABB78A52E3}"/>
              </a:ext>
            </a:extLst>
          </p:cNvPr>
          <p:cNvSpPr/>
          <p:nvPr/>
        </p:nvSpPr>
        <p:spPr>
          <a:xfrm>
            <a:off x="1238993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0997C9C-F8AA-CE19-AF36-F886DBA29A48}"/>
              </a:ext>
            </a:extLst>
          </p:cNvPr>
          <p:cNvSpPr/>
          <p:nvPr/>
        </p:nvSpPr>
        <p:spPr>
          <a:xfrm>
            <a:off x="1539841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2A7D3D-F651-24C9-3EFE-54A7520D2DD9}"/>
              </a:ext>
            </a:extLst>
          </p:cNvPr>
          <p:cNvSpPr/>
          <p:nvPr/>
        </p:nvSpPr>
        <p:spPr>
          <a:xfrm>
            <a:off x="1834365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4D9A43C-059C-F623-03B0-BB857BDBD1C2}"/>
              </a:ext>
            </a:extLst>
          </p:cNvPr>
          <p:cNvSpPr/>
          <p:nvPr/>
        </p:nvSpPr>
        <p:spPr>
          <a:xfrm>
            <a:off x="2135264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7A0BF86-B154-5062-2F09-CF64F718B00C}"/>
              </a:ext>
            </a:extLst>
          </p:cNvPr>
          <p:cNvSpPr/>
          <p:nvPr/>
        </p:nvSpPr>
        <p:spPr>
          <a:xfrm>
            <a:off x="2436432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A0D3B06-28D7-6A1E-00BB-2AD0DFC4EC12}"/>
              </a:ext>
            </a:extLst>
          </p:cNvPr>
          <p:cNvSpPr/>
          <p:nvPr/>
        </p:nvSpPr>
        <p:spPr>
          <a:xfrm>
            <a:off x="2737600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B90A94D-DAA0-90E0-533C-C223830933A0}"/>
              </a:ext>
            </a:extLst>
          </p:cNvPr>
          <p:cNvSpPr/>
          <p:nvPr/>
        </p:nvSpPr>
        <p:spPr>
          <a:xfrm>
            <a:off x="3033313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3F5FC75-A61C-FE30-2D4F-459C5047EC19}"/>
              </a:ext>
            </a:extLst>
          </p:cNvPr>
          <p:cNvSpPr/>
          <p:nvPr/>
        </p:nvSpPr>
        <p:spPr>
          <a:xfrm>
            <a:off x="3326210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D38946D-25AF-EE82-42F3-5DB0A3C7E2E2}"/>
              </a:ext>
            </a:extLst>
          </p:cNvPr>
          <p:cNvSpPr/>
          <p:nvPr/>
        </p:nvSpPr>
        <p:spPr>
          <a:xfrm>
            <a:off x="3627058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65F3DCC-52F3-F5BD-E407-D10131BEACCC}"/>
              </a:ext>
            </a:extLst>
          </p:cNvPr>
          <p:cNvSpPr/>
          <p:nvPr/>
        </p:nvSpPr>
        <p:spPr>
          <a:xfrm>
            <a:off x="3921582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E6C603-550C-4A86-A018-F6838A596741}"/>
              </a:ext>
            </a:extLst>
          </p:cNvPr>
          <p:cNvSpPr/>
          <p:nvPr/>
        </p:nvSpPr>
        <p:spPr>
          <a:xfrm>
            <a:off x="4222481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B5FF93B-96B0-90B1-918C-7A0D39A77AB9}"/>
              </a:ext>
            </a:extLst>
          </p:cNvPr>
          <p:cNvSpPr/>
          <p:nvPr/>
        </p:nvSpPr>
        <p:spPr>
          <a:xfrm>
            <a:off x="4523649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959F74C-0406-F416-56A7-36FFCFDF8135}"/>
              </a:ext>
            </a:extLst>
          </p:cNvPr>
          <p:cNvSpPr/>
          <p:nvPr/>
        </p:nvSpPr>
        <p:spPr>
          <a:xfrm>
            <a:off x="4824817" y="4977593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9EA5A7-4C34-8781-D63E-5F8F51098D82}"/>
              </a:ext>
            </a:extLst>
          </p:cNvPr>
          <p:cNvSpPr/>
          <p:nvPr/>
        </p:nvSpPr>
        <p:spPr>
          <a:xfrm>
            <a:off x="2737600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42F03A4-D379-F1F2-16BC-86F92B742DFF}"/>
              </a:ext>
            </a:extLst>
          </p:cNvPr>
          <p:cNvSpPr/>
          <p:nvPr/>
        </p:nvSpPr>
        <p:spPr>
          <a:xfrm>
            <a:off x="3030497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54AAFB6-9D34-7196-5665-5B19CE135A78}"/>
              </a:ext>
            </a:extLst>
          </p:cNvPr>
          <p:cNvSpPr/>
          <p:nvPr/>
        </p:nvSpPr>
        <p:spPr>
          <a:xfrm>
            <a:off x="3331345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7A99A2-98C2-9B14-E286-87B12D6F6660}"/>
              </a:ext>
            </a:extLst>
          </p:cNvPr>
          <p:cNvSpPr/>
          <p:nvPr/>
        </p:nvSpPr>
        <p:spPr>
          <a:xfrm>
            <a:off x="3625869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D40BEB3-7861-41DD-3060-EA69DEFF3111}"/>
              </a:ext>
            </a:extLst>
          </p:cNvPr>
          <p:cNvSpPr/>
          <p:nvPr/>
        </p:nvSpPr>
        <p:spPr>
          <a:xfrm>
            <a:off x="3926768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799E70A-7BA5-EEA5-EF2C-1794FF0D1DB0}"/>
              </a:ext>
            </a:extLst>
          </p:cNvPr>
          <p:cNvSpPr/>
          <p:nvPr/>
        </p:nvSpPr>
        <p:spPr>
          <a:xfrm>
            <a:off x="4227936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03C7FA-6F98-4AE3-8DF2-4A8EFFDC6750}"/>
              </a:ext>
            </a:extLst>
          </p:cNvPr>
          <p:cNvSpPr/>
          <p:nvPr/>
        </p:nvSpPr>
        <p:spPr>
          <a:xfrm>
            <a:off x="4529104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791A0E9-AEF2-D28B-FE4C-86BB26372A1A}"/>
              </a:ext>
            </a:extLst>
          </p:cNvPr>
          <p:cNvSpPr/>
          <p:nvPr/>
        </p:nvSpPr>
        <p:spPr>
          <a:xfrm>
            <a:off x="4824817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814731B-6A27-C84F-D6D2-4D2D4E1F846E}"/>
              </a:ext>
            </a:extLst>
          </p:cNvPr>
          <p:cNvSpPr/>
          <p:nvPr/>
        </p:nvSpPr>
        <p:spPr>
          <a:xfrm>
            <a:off x="5117714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A7C492F-BA07-84BE-F180-60AD3BF7736E}"/>
              </a:ext>
            </a:extLst>
          </p:cNvPr>
          <p:cNvSpPr/>
          <p:nvPr/>
        </p:nvSpPr>
        <p:spPr>
          <a:xfrm>
            <a:off x="5418562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F041585-12E3-B140-F1A9-C7C0DF54DCB1}"/>
              </a:ext>
            </a:extLst>
          </p:cNvPr>
          <p:cNvSpPr/>
          <p:nvPr/>
        </p:nvSpPr>
        <p:spPr>
          <a:xfrm>
            <a:off x="5713086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25085D7-13EC-A2E8-470F-9BC9CF73F528}"/>
              </a:ext>
            </a:extLst>
          </p:cNvPr>
          <p:cNvSpPr/>
          <p:nvPr/>
        </p:nvSpPr>
        <p:spPr>
          <a:xfrm>
            <a:off x="6013985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B64E78F-31C5-C789-0E8F-AF834F66257C}"/>
              </a:ext>
            </a:extLst>
          </p:cNvPr>
          <p:cNvSpPr/>
          <p:nvPr/>
        </p:nvSpPr>
        <p:spPr>
          <a:xfrm>
            <a:off x="6315153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D4AC423-CD4A-F13A-B089-4ED67DD4F78E}"/>
              </a:ext>
            </a:extLst>
          </p:cNvPr>
          <p:cNvSpPr/>
          <p:nvPr/>
        </p:nvSpPr>
        <p:spPr>
          <a:xfrm>
            <a:off x="6616321" y="555040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00066A4-F06C-1869-42E6-184290618585}"/>
              </a:ext>
            </a:extLst>
          </p:cNvPr>
          <p:cNvSpPr/>
          <p:nvPr/>
        </p:nvSpPr>
        <p:spPr>
          <a:xfrm>
            <a:off x="3346304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8248B5F-1D7E-1066-5496-DF93DCD45DAC}"/>
              </a:ext>
            </a:extLst>
          </p:cNvPr>
          <p:cNvSpPr/>
          <p:nvPr/>
        </p:nvSpPr>
        <p:spPr>
          <a:xfrm>
            <a:off x="3993651" y="3027240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C3DA97-4516-0308-9A56-C84DF6662078}"/>
              </a:ext>
            </a:extLst>
          </p:cNvPr>
          <p:cNvSpPr/>
          <p:nvPr/>
        </p:nvSpPr>
        <p:spPr>
          <a:xfrm>
            <a:off x="4302144" y="3027240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AE324D-9DAE-55B3-4922-A8B7CE7FA56A}"/>
              </a:ext>
            </a:extLst>
          </p:cNvPr>
          <p:cNvSpPr/>
          <p:nvPr/>
        </p:nvSpPr>
        <p:spPr>
          <a:xfrm>
            <a:off x="4532961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D303934-4A33-24E5-1DBE-5BA22D4A4C79}"/>
              </a:ext>
            </a:extLst>
          </p:cNvPr>
          <p:cNvSpPr/>
          <p:nvPr/>
        </p:nvSpPr>
        <p:spPr>
          <a:xfrm>
            <a:off x="4837267" y="3027240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5CD2B51-669D-9903-5398-574B726234AC}"/>
              </a:ext>
            </a:extLst>
          </p:cNvPr>
          <p:cNvSpPr/>
          <p:nvPr/>
        </p:nvSpPr>
        <p:spPr>
          <a:xfrm>
            <a:off x="4593875" y="340986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083927A-3B85-B105-B913-4E6C69C2242B}"/>
              </a:ext>
            </a:extLst>
          </p:cNvPr>
          <p:cNvSpPr/>
          <p:nvPr/>
        </p:nvSpPr>
        <p:spPr>
          <a:xfrm>
            <a:off x="4833940" y="340986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A638CE7-953A-D410-769E-EE8BCF192B23}"/>
              </a:ext>
            </a:extLst>
          </p:cNvPr>
          <p:cNvSpPr/>
          <p:nvPr/>
        </p:nvSpPr>
        <p:spPr>
          <a:xfrm>
            <a:off x="6030340" y="340986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56F4BD-6582-E712-7B02-5C299ADCFD55}"/>
              </a:ext>
            </a:extLst>
          </p:cNvPr>
          <p:cNvSpPr/>
          <p:nvPr/>
        </p:nvSpPr>
        <p:spPr>
          <a:xfrm>
            <a:off x="3932737" y="3687728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70AA23C-2276-A3D2-613C-0956922D83DB}"/>
              </a:ext>
            </a:extLst>
          </p:cNvPr>
          <p:cNvSpPr/>
          <p:nvPr/>
        </p:nvSpPr>
        <p:spPr>
          <a:xfrm>
            <a:off x="2737600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605BC8D-12D5-625E-1690-18AFBB303AF8}"/>
              </a:ext>
            </a:extLst>
          </p:cNvPr>
          <p:cNvSpPr/>
          <p:nvPr/>
        </p:nvSpPr>
        <p:spPr>
          <a:xfrm>
            <a:off x="3030497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6BEF36F-4E0A-BB56-8E6D-653F7413A968}"/>
              </a:ext>
            </a:extLst>
          </p:cNvPr>
          <p:cNvSpPr/>
          <p:nvPr/>
        </p:nvSpPr>
        <p:spPr>
          <a:xfrm>
            <a:off x="3331345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6D575E0-D996-AE55-46B6-B74732198EDD}"/>
              </a:ext>
            </a:extLst>
          </p:cNvPr>
          <p:cNvSpPr/>
          <p:nvPr/>
        </p:nvSpPr>
        <p:spPr>
          <a:xfrm>
            <a:off x="3625869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583F025-DE84-6BBB-24C6-30B7CE25204B}"/>
              </a:ext>
            </a:extLst>
          </p:cNvPr>
          <p:cNvSpPr/>
          <p:nvPr/>
        </p:nvSpPr>
        <p:spPr>
          <a:xfrm>
            <a:off x="3926768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D290291-0C83-1894-FB9A-75210853AE97}"/>
              </a:ext>
            </a:extLst>
          </p:cNvPr>
          <p:cNvSpPr/>
          <p:nvPr/>
        </p:nvSpPr>
        <p:spPr>
          <a:xfrm>
            <a:off x="4227936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4D8D4C8-3742-7BFD-081E-B422A8E262EE}"/>
              </a:ext>
            </a:extLst>
          </p:cNvPr>
          <p:cNvSpPr/>
          <p:nvPr/>
        </p:nvSpPr>
        <p:spPr>
          <a:xfrm>
            <a:off x="4529104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B951FB4-AAC3-147F-183B-437BD2D2025D}"/>
              </a:ext>
            </a:extLst>
          </p:cNvPr>
          <p:cNvSpPr/>
          <p:nvPr/>
        </p:nvSpPr>
        <p:spPr>
          <a:xfrm>
            <a:off x="4824817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34770D4-6A40-0F66-BCA5-7AFF014B63B9}"/>
              </a:ext>
            </a:extLst>
          </p:cNvPr>
          <p:cNvSpPr/>
          <p:nvPr/>
        </p:nvSpPr>
        <p:spPr>
          <a:xfrm>
            <a:off x="5117714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AFF0E5D-5B79-ED1C-41AE-E5F648E09C01}"/>
              </a:ext>
            </a:extLst>
          </p:cNvPr>
          <p:cNvSpPr/>
          <p:nvPr/>
        </p:nvSpPr>
        <p:spPr>
          <a:xfrm>
            <a:off x="5418562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57BE307-47F2-8977-BD29-C88BAE7793B6}"/>
              </a:ext>
            </a:extLst>
          </p:cNvPr>
          <p:cNvSpPr/>
          <p:nvPr/>
        </p:nvSpPr>
        <p:spPr>
          <a:xfrm>
            <a:off x="5713086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7A55189-44B9-60A8-10C1-55557A189E75}"/>
              </a:ext>
            </a:extLst>
          </p:cNvPr>
          <p:cNvSpPr/>
          <p:nvPr/>
        </p:nvSpPr>
        <p:spPr>
          <a:xfrm>
            <a:off x="6013985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D20FEB-C1D8-38BA-D8BE-F6F144295C0E}"/>
              </a:ext>
            </a:extLst>
          </p:cNvPr>
          <p:cNvSpPr/>
          <p:nvPr/>
        </p:nvSpPr>
        <p:spPr>
          <a:xfrm>
            <a:off x="6315153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B4EAAD6-1176-0EF6-FE16-4E2F67F93A45}"/>
              </a:ext>
            </a:extLst>
          </p:cNvPr>
          <p:cNvSpPr/>
          <p:nvPr/>
        </p:nvSpPr>
        <p:spPr>
          <a:xfrm>
            <a:off x="6616321" y="5470176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이영희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B213270-2845-A74C-EB5E-B7DCEC622C06}"/>
              </a:ext>
            </a:extLst>
          </p:cNvPr>
          <p:cNvSpPr/>
          <p:nvPr/>
        </p:nvSpPr>
        <p:spPr>
          <a:xfrm>
            <a:off x="946096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E1827FB-7246-16AD-8D15-8D30B729EB06}"/>
              </a:ext>
            </a:extLst>
          </p:cNvPr>
          <p:cNvSpPr/>
          <p:nvPr/>
        </p:nvSpPr>
        <p:spPr>
          <a:xfrm>
            <a:off x="1238993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6933137-5892-DA1D-9664-746BE07891EE}"/>
              </a:ext>
            </a:extLst>
          </p:cNvPr>
          <p:cNvSpPr/>
          <p:nvPr/>
        </p:nvSpPr>
        <p:spPr>
          <a:xfrm>
            <a:off x="1539841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BE90B4-FB99-9045-DCEF-E56A58FDFE5B}"/>
              </a:ext>
            </a:extLst>
          </p:cNvPr>
          <p:cNvSpPr/>
          <p:nvPr/>
        </p:nvSpPr>
        <p:spPr>
          <a:xfrm>
            <a:off x="1834365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0BC529-29BD-45D1-BA9A-8A025426E860}"/>
              </a:ext>
            </a:extLst>
          </p:cNvPr>
          <p:cNvSpPr/>
          <p:nvPr/>
        </p:nvSpPr>
        <p:spPr>
          <a:xfrm>
            <a:off x="2135264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2169B1-ACB3-913A-B21E-09422F476061}"/>
              </a:ext>
            </a:extLst>
          </p:cNvPr>
          <p:cNvSpPr/>
          <p:nvPr/>
        </p:nvSpPr>
        <p:spPr>
          <a:xfrm>
            <a:off x="2436432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C2CE6FF-26D2-AE86-9D5D-A607629A2544}"/>
              </a:ext>
            </a:extLst>
          </p:cNvPr>
          <p:cNvSpPr/>
          <p:nvPr/>
        </p:nvSpPr>
        <p:spPr>
          <a:xfrm>
            <a:off x="2737600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BCB59AB-92B9-AAB4-26D2-58BBF86E8FA9}"/>
              </a:ext>
            </a:extLst>
          </p:cNvPr>
          <p:cNvSpPr/>
          <p:nvPr/>
        </p:nvSpPr>
        <p:spPr>
          <a:xfrm>
            <a:off x="3033313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392BAA0-5435-CD5A-4A70-D43FAA5EF744}"/>
              </a:ext>
            </a:extLst>
          </p:cNvPr>
          <p:cNvSpPr/>
          <p:nvPr/>
        </p:nvSpPr>
        <p:spPr>
          <a:xfrm>
            <a:off x="3326210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CFBC7D-69C0-1217-FC5E-13C1D8A7D514}"/>
              </a:ext>
            </a:extLst>
          </p:cNvPr>
          <p:cNvSpPr/>
          <p:nvPr/>
        </p:nvSpPr>
        <p:spPr>
          <a:xfrm>
            <a:off x="3627058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1AFF749-21EC-DA5F-F3CB-5389CDBA2022}"/>
              </a:ext>
            </a:extLst>
          </p:cNvPr>
          <p:cNvSpPr/>
          <p:nvPr/>
        </p:nvSpPr>
        <p:spPr>
          <a:xfrm>
            <a:off x="3921582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C6E13C-2B8A-4DEA-1EE6-7CE4F1D6F4D4}"/>
              </a:ext>
            </a:extLst>
          </p:cNvPr>
          <p:cNvSpPr/>
          <p:nvPr/>
        </p:nvSpPr>
        <p:spPr>
          <a:xfrm>
            <a:off x="4222481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990D50-3CEC-45C7-FE19-E0E8AEDFA605}"/>
              </a:ext>
            </a:extLst>
          </p:cNvPr>
          <p:cNvSpPr/>
          <p:nvPr/>
        </p:nvSpPr>
        <p:spPr>
          <a:xfrm>
            <a:off x="4523649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6B6DEC7-E176-E5E1-DB42-9B7512B6B606}"/>
              </a:ext>
            </a:extLst>
          </p:cNvPr>
          <p:cNvSpPr/>
          <p:nvPr/>
        </p:nvSpPr>
        <p:spPr>
          <a:xfrm>
            <a:off x="4824817" y="4895167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FF5D3A8-6445-778F-2AB9-AD35FBF7ACF8}"/>
              </a:ext>
            </a:extLst>
          </p:cNvPr>
          <p:cNvSpPr/>
          <p:nvPr/>
        </p:nvSpPr>
        <p:spPr>
          <a:xfrm>
            <a:off x="6195600" y="6333680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A56ED47-1E29-D8B7-12B1-19AA8304E286}"/>
              </a:ext>
            </a:extLst>
          </p:cNvPr>
          <p:cNvGraphicFramePr>
            <a:graphicFrameLocks noGrp="1"/>
          </p:cNvGraphicFramePr>
          <p:nvPr/>
        </p:nvGraphicFramePr>
        <p:xfrm>
          <a:off x="4585238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BC7AF4-8C6F-0254-6DEA-B017F0A0D57E}"/>
              </a:ext>
            </a:extLst>
          </p:cNvPr>
          <p:cNvSpPr/>
          <p:nvPr/>
        </p:nvSpPr>
        <p:spPr>
          <a:xfrm>
            <a:off x="4204505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예약가능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895B87B0-91DF-5979-FDD9-B533D2C87C8D}"/>
              </a:ext>
            </a:extLst>
          </p:cNvPr>
          <p:cNvGraphicFramePr>
            <a:graphicFrameLocks noGrp="1"/>
          </p:cNvGraphicFramePr>
          <p:nvPr/>
        </p:nvGraphicFramePr>
        <p:xfrm>
          <a:off x="6191190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F54AE9-6D5C-DB8E-AACA-F3302D03DB58}"/>
              </a:ext>
            </a:extLst>
          </p:cNvPr>
          <p:cNvSpPr/>
          <p:nvPr/>
        </p:nvSpPr>
        <p:spPr>
          <a:xfrm>
            <a:off x="5588246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62BBF46-00DB-ABDE-500A-54797625CB9C}"/>
              </a:ext>
            </a:extLst>
          </p:cNvPr>
          <p:cNvGraphicFramePr>
            <a:graphicFrameLocks noGrp="1"/>
          </p:cNvGraphicFramePr>
          <p:nvPr/>
        </p:nvGraphicFramePr>
        <p:xfrm>
          <a:off x="5395221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7E36E0-959E-EEA1-ABDA-A26CEDE0F5D1}"/>
              </a:ext>
            </a:extLst>
          </p:cNvPr>
          <p:cNvSpPr/>
          <p:nvPr/>
        </p:nvSpPr>
        <p:spPr>
          <a:xfrm>
            <a:off x="4786301" y="2332387"/>
            <a:ext cx="57387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예약완료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C261FE35-09CB-D2DC-5035-A45DEFD3B4BA}"/>
              </a:ext>
            </a:extLst>
          </p:cNvPr>
          <p:cNvGraphicFramePr>
            <a:graphicFrameLocks noGrp="1"/>
          </p:cNvGraphicFramePr>
          <p:nvPr/>
        </p:nvGraphicFramePr>
        <p:xfrm>
          <a:off x="6729563" y="2333418"/>
          <a:ext cx="128101" cy="10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">
                  <a:extLst>
                    <a:ext uri="{9D8B030D-6E8A-4147-A177-3AD203B41FA5}">
                      <a16:colId xmlns:a16="http://schemas.microsoft.com/office/drawing/2014/main" val="2586866549"/>
                    </a:ext>
                  </a:extLst>
                </a:gridCol>
              </a:tblGrid>
              <a:tr h="107722"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298" marR="18298" marT="18298" marB="18298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59486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03899A-4A7C-4189-09C8-EDDFB4E93893}"/>
              </a:ext>
            </a:extLst>
          </p:cNvPr>
          <p:cNvSpPr/>
          <p:nvPr/>
        </p:nvSpPr>
        <p:spPr>
          <a:xfrm>
            <a:off x="6365352" y="2332387"/>
            <a:ext cx="33983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배정예약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2A36C9-9105-6382-0EF3-02A261815E3A}"/>
              </a:ext>
            </a:extLst>
          </p:cNvPr>
          <p:cNvSpPr/>
          <p:nvPr/>
        </p:nvSpPr>
        <p:spPr>
          <a:xfrm>
            <a:off x="165100" y="1954549"/>
            <a:ext cx="665575" cy="15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배정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EB926E-6051-8AE2-CE65-54FAA5D50369}"/>
              </a:ext>
            </a:extLst>
          </p:cNvPr>
          <p:cNvSpPr/>
          <p:nvPr/>
        </p:nvSpPr>
        <p:spPr>
          <a:xfrm>
            <a:off x="893883" y="1954549"/>
            <a:ext cx="665575" cy="158400"/>
          </a:xfrm>
          <a:prstGeom prst="rect">
            <a:avLst/>
          </a:prstGeom>
          <a:solidFill>
            <a:srgbClr val="FFCC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예약 현황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DC5477-2529-C97F-8A48-E401E1CF0BDE}"/>
              </a:ext>
            </a:extLst>
          </p:cNvPr>
          <p:cNvSpPr/>
          <p:nvPr/>
        </p:nvSpPr>
        <p:spPr>
          <a:xfrm>
            <a:off x="3702741" y="3027240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E8F7B3-3623-60D6-ECA9-4F4E643658E0}"/>
              </a:ext>
            </a:extLst>
          </p:cNvPr>
          <p:cNvSpPr/>
          <p:nvPr/>
        </p:nvSpPr>
        <p:spPr>
          <a:xfrm>
            <a:off x="5488547" y="3027240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02D80-AB78-7E01-5D5C-2D057DA0A8C8}"/>
              </a:ext>
            </a:extLst>
          </p:cNvPr>
          <p:cNvSpPr/>
          <p:nvPr/>
        </p:nvSpPr>
        <p:spPr>
          <a:xfrm>
            <a:off x="5797040" y="3027240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36F3C7-32A2-D918-E4EE-21E7EDA309ED}"/>
              </a:ext>
            </a:extLst>
          </p:cNvPr>
          <p:cNvSpPr/>
          <p:nvPr/>
        </p:nvSpPr>
        <p:spPr>
          <a:xfrm>
            <a:off x="5197637" y="3027240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5B74289-4581-B686-222E-7DFD5DDFDDEF}"/>
              </a:ext>
            </a:extLst>
          </p:cNvPr>
          <p:cNvSpPr/>
          <p:nvPr/>
        </p:nvSpPr>
        <p:spPr>
          <a:xfrm>
            <a:off x="6090847" y="3027240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7C5D5D-7CA6-BD47-22FB-5FEB93DFE29D}"/>
              </a:ext>
            </a:extLst>
          </p:cNvPr>
          <p:cNvSpPr/>
          <p:nvPr/>
        </p:nvSpPr>
        <p:spPr>
          <a:xfrm>
            <a:off x="3989464" y="340986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457D08-8AA9-9191-6093-08B192789FA4}"/>
              </a:ext>
            </a:extLst>
          </p:cNvPr>
          <p:cNvSpPr/>
          <p:nvPr/>
        </p:nvSpPr>
        <p:spPr>
          <a:xfrm>
            <a:off x="4292951" y="340986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71E544-F16D-02D8-F089-123FA68566DC}"/>
              </a:ext>
            </a:extLst>
          </p:cNvPr>
          <p:cNvSpPr/>
          <p:nvPr/>
        </p:nvSpPr>
        <p:spPr>
          <a:xfrm>
            <a:off x="5493546" y="340986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DBF214-8DF1-D2A0-3C21-C171B4E2C0C1}"/>
              </a:ext>
            </a:extLst>
          </p:cNvPr>
          <p:cNvSpPr/>
          <p:nvPr/>
        </p:nvSpPr>
        <p:spPr>
          <a:xfrm>
            <a:off x="5192622" y="340986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A4901-3E32-0FCB-4731-6ABB23B27B7D}"/>
              </a:ext>
            </a:extLst>
          </p:cNvPr>
          <p:cNvSpPr/>
          <p:nvPr/>
        </p:nvSpPr>
        <p:spPr>
          <a:xfrm>
            <a:off x="5732987" y="3409865"/>
            <a:ext cx="18274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김명숙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27D06D-A438-3DB7-FB91-7F702A429D57}"/>
              </a:ext>
            </a:extLst>
          </p:cNvPr>
          <p:cNvSpPr/>
          <p:nvPr/>
        </p:nvSpPr>
        <p:spPr>
          <a:xfrm>
            <a:off x="6688308" y="340986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24476C9-01B6-ED54-2C3D-E3797FE45390}"/>
              </a:ext>
            </a:extLst>
          </p:cNvPr>
          <p:cNvSpPr/>
          <p:nvPr/>
        </p:nvSpPr>
        <p:spPr>
          <a:xfrm>
            <a:off x="6387384" y="3409865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B8F436-F320-7EF4-201C-125F20FF1B84}"/>
              </a:ext>
            </a:extLst>
          </p:cNvPr>
          <p:cNvSpPr/>
          <p:nvPr/>
        </p:nvSpPr>
        <p:spPr>
          <a:xfrm>
            <a:off x="3692737" y="377518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6FDA95-A1FD-0420-EAFD-D94FFB319300}"/>
              </a:ext>
            </a:extLst>
          </p:cNvPr>
          <p:cNvSpPr/>
          <p:nvPr/>
        </p:nvSpPr>
        <p:spPr>
          <a:xfrm>
            <a:off x="5488547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ED7838-26CC-C5C3-AD72-8BDD1469CE20}"/>
              </a:ext>
            </a:extLst>
          </p:cNvPr>
          <p:cNvSpPr/>
          <p:nvPr/>
        </p:nvSpPr>
        <p:spPr>
          <a:xfrm>
            <a:off x="5797040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5042D5-DF12-A764-4D02-94F8395D2B7C}"/>
              </a:ext>
            </a:extLst>
          </p:cNvPr>
          <p:cNvSpPr/>
          <p:nvPr/>
        </p:nvSpPr>
        <p:spPr>
          <a:xfrm>
            <a:off x="5197637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15F068-8E16-68BB-087C-30AB5A008CD9}"/>
              </a:ext>
            </a:extLst>
          </p:cNvPr>
          <p:cNvSpPr/>
          <p:nvPr/>
        </p:nvSpPr>
        <p:spPr>
          <a:xfrm>
            <a:off x="6090847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EBE8BAF-8286-4396-3C20-AC985D14F1BE}"/>
              </a:ext>
            </a:extLst>
          </p:cNvPr>
          <p:cNvSpPr/>
          <p:nvPr/>
        </p:nvSpPr>
        <p:spPr>
          <a:xfrm>
            <a:off x="6383222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A42639-0C34-7C72-1338-DD61C250C611}"/>
              </a:ext>
            </a:extLst>
          </p:cNvPr>
          <p:cNvSpPr/>
          <p:nvPr/>
        </p:nvSpPr>
        <p:spPr>
          <a:xfrm>
            <a:off x="6677029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1AC791-6356-44E2-EF1C-FF9FE7452C39}"/>
              </a:ext>
            </a:extLst>
          </p:cNvPr>
          <p:cNvSpPr/>
          <p:nvPr/>
        </p:nvSpPr>
        <p:spPr>
          <a:xfrm>
            <a:off x="2193288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1070D97-5B8D-9E77-06AE-4A1BDD2A42BE}"/>
              </a:ext>
            </a:extLst>
          </p:cNvPr>
          <p:cNvSpPr/>
          <p:nvPr/>
        </p:nvSpPr>
        <p:spPr>
          <a:xfrm>
            <a:off x="2501781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5C7561-D645-4A23-A83E-297B92554D64}"/>
              </a:ext>
            </a:extLst>
          </p:cNvPr>
          <p:cNvSpPr/>
          <p:nvPr/>
        </p:nvSpPr>
        <p:spPr>
          <a:xfrm>
            <a:off x="1902378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909E3B-7401-A765-A011-49079D9910B5}"/>
              </a:ext>
            </a:extLst>
          </p:cNvPr>
          <p:cNvSpPr/>
          <p:nvPr/>
        </p:nvSpPr>
        <p:spPr>
          <a:xfrm>
            <a:off x="2795588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20AAB6-9D6D-B6A3-5F3C-CBD19072221C}"/>
              </a:ext>
            </a:extLst>
          </p:cNvPr>
          <p:cNvSpPr/>
          <p:nvPr/>
        </p:nvSpPr>
        <p:spPr>
          <a:xfrm>
            <a:off x="3087963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47AC6AD-415C-7676-4B2D-0534A0FCF542}"/>
              </a:ext>
            </a:extLst>
          </p:cNvPr>
          <p:cNvSpPr/>
          <p:nvPr/>
        </p:nvSpPr>
        <p:spPr>
          <a:xfrm>
            <a:off x="3381770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5D663CD-8D64-4021-67CE-5339BA56000F}"/>
              </a:ext>
            </a:extLst>
          </p:cNvPr>
          <p:cNvSpPr/>
          <p:nvPr/>
        </p:nvSpPr>
        <p:spPr>
          <a:xfrm>
            <a:off x="4582299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E7B5C83-871D-B5DB-50EE-7CD66A080131}"/>
              </a:ext>
            </a:extLst>
          </p:cNvPr>
          <p:cNvSpPr/>
          <p:nvPr/>
        </p:nvSpPr>
        <p:spPr>
          <a:xfrm>
            <a:off x="4890792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72962F-10B4-3949-3AE8-07D7435CDD32}"/>
              </a:ext>
            </a:extLst>
          </p:cNvPr>
          <p:cNvSpPr/>
          <p:nvPr/>
        </p:nvSpPr>
        <p:spPr>
          <a:xfrm>
            <a:off x="4291389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6728FC-3E90-3E8A-A6C0-C72A66A9982D}"/>
              </a:ext>
            </a:extLst>
          </p:cNvPr>
          <p:cNvSpPr/>
          <p:nvPr/>
        </p:nvSpPr>
        <p:spPr>
          <a:xfrm>
            <a:off x="1292911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11CF445-3547-51F6-2172-E35186560DFB}"/>
              </a:ext>
            </a:extLst>
          </p:cNvPr>
          <p:cNvSpPr/>
          <p:nvPr/>
        </p:nvSpPr>
        <p:spPr>
          <a:xfrm>
            <a:off x="1601404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320A4B-0E3C-5F71-6FCB-FBA90538E968}"/>
              </a:ext>
            </a:extLst>
          </p:cNvPr>
          <p:cNvSpPr/>
          <p:nvPr/>
        </p:nvSpPr>
        <p:spPr>
          <a:xfrm>
            <a:off x="1002001" y="377280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A4FDEAA-6627-3AE9-E9FE-4525CF1D6134}"/>
              </a:ext>
            </a:extLst>
          </p:cNvPr>
          <p:cNvSpPr/>
          <p:nvPr/>
        </p:nvSpPr>
        <p:spPr>
          <a:xfrm>
            <a:off x="5488547" y="496758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B369CB5-8DBA-B148-4CD9-F8686C5C6AD7}"/>
              </a:ext>
            </a:extLst>
          </p:cNvPr>
          <p:cNvSpPr/>
          <p:nvPr/>
        </p:nvSpPr>
        <p:spPr>
          <a:xfrm>
            <a:off x="5797040" y="496758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8F8D4B4-0134-C3AE-24BD-ACB0B91ADBBC}"/>
              </a:ext>
            </a:extLst>
          </p:cNvPr>
          <p:cNvSpPr/>
          <p:nvPr/>
        </p:nvSpPr>
        <p:spPr>
          <a:xfrm>
            <a:off x="5197637" y="496758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3660AAC-5971-C677-D182-E04269B5F587}"/>
              </a:ext>
            </a:extLst>
          </p:cNvPr>
          <p:cNvSpPr/>
          <p:nvPr/>
        </p:nvSpPr>
        <p:spPr>
          <a:xfrm>
            <a:off x="6090847" y="496758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B93A5C0-06CD-7A10-7638-2B3834DCBD41}"/>
              </a:ext>
            </a:extLst>
          </p:cNvPr>
          <p:cNvSpPr/>
          <p:nvPr/>
        </p:nvSpPr>
        <p:spPr>
          <a:xfrm>
            <a:off x="6383222" y="496758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A00E8B-608B-D01A-8D12-E3FF4A496E5B}"/>
              </a:ext>
            </a:extLst>
          </p:cNvPr>
          <p:cNvSpPr/>
          <p:nvPr/>
        </p:nvSpPr>
        <p:spPr>
          <a:xfrm>
            <a:off x="6677029" y="4967582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C3D1F6E-9AC8-7951-DB06-B9E7B5E4B43B}"/>
              </a:ext>
            </a:extLst>
          </p:cNvPr>
          <p:cNvSpPr/>
          <p:nvPr/>
        </p:nvSpPr>
        <p:spPr>
          <a:xfrm>
            <a:off x="5488547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E45AC0-6FB9-256B-0A32-F77D4B1D2EE7}"/>
              </a:ext>
            </a:extLst>
          </p:cNvPr>
          <p:cNvSpPr/>
          <p:nvPr/>
        </p:nvSpPr>
        <p:spPr>
          <a:xfrm>
            <a:off x="5797040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0A4F930-53FB-1D58-B590-0C0967943916}"/>
              </a:ext>
            </a:extLst>
          </p:cNvPr>
          <p:cNvSpPr/>
          <p:nvPr/>
        </p:nvSpPr>
        <p:spPr>
          <a:xfrm>
            <a:off x="5197637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12EC2FD-39DE-8FAA-B0AE-0C91C0E5B1C6}"/>
              </a:ext>
            </a:extLst>
          </p:cNvPr>
          <p:cNvSpPr/>
          <p:nvPr/>
        </p:nvSpPr>
        <p:spPr>
          <a:xfrm>
            <a:off x="6090847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06F78EA-7AB9-210C-AE7F-8B9D04010FD7}"/>
              </a:ext>
            </a:extLst>
          </p:cNvPr>
          <p:cNvSpPr/>
          <p:nvPr/>
        </p:nvSpPr>
        <p:spPr>
          <a:xfrm>
            <a:off x="6383222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B4DF20-BFD2-EB86-7127-2E8240967C6B}"/>
              </a:ext>
            </a:extLst>
          </p:cNvPr>
          <p:cNvSpPr/>
          <p:nvPr/>
        </p:nvSpPr>
        <p:spPr>
          <a:xfrm>
            <a:off x="6677029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968101B-3272-0653-070E-02AE110EDAF6}"/>
              </a:ext>
            </a:extLst>
          </p:cNvPr>
          <p:cNvSpPr/>
          <p:nvPr/>
        </p:nvSpPr>
        <p:spPr>
          <a:xfrm>
            <a:off x="4582299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847B374-A1D9-823F-A7DD-555040599A4C}"/>
              </a:ext>
            </a:extLst>
          </p:cNvPr>
          <p:cNvSpPr/>
          <p:nvPr/>
        </p:nvSpPr>
        <p:spPr>
          <a:xfrm>
            <a:off x="4890792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44E2EA7-92E0-E4B9-0474-9D7A5C8887C9}"/>
              </a:ext>
            </a:extLst>
          </p:cNvPr>
          <p:cNvSpPr/>
          <p:nvPr/>
        </p:nvSpPr>
        <p:spPr>
          <a:xfrm>
            <a:off x="4291389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6C12F12-F345-9BF7-7809-04B33BFFBFEE}"/>
              </a:ext>
            </a:extLst>
          </p:cNvPr>
          <p:cNvSpPr/>
          <p:nvPr/>
        </p:nvSpPr>
        <p:spPr>
          <a:xfrm>
            <a:off x="3987812" y="4581651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E2D4D-A708-622A-73D7-855F59842A5E}"/>
              </a:ext>
            </a:extLst>
          </p:cNvPr>
          <p:cNvSpPr/>
          <p:nvPr/>
        </p:nvSpPr>
        <p:spPr>
          <a:xfrm>
            <a:off x="2193288" y="5552436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E9D4B41-7F91-D695-E026-178963F7083F}"/>
              </a:ext>
            </a:extLst>
          </p:cNvPr>
          <p:cNvSpPr/>
          <p:nvPr/>
        </p:nvSpPr>
        <p:spPr>
          <a:xfrm>
            <a:off x="2501781" y="5552436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EB0F6C9-F820-D7A4-934C-5568C5CF029F}"/>
              </a:ext>
            </a:extLst>
          </p:cNvPr>
          <p:cNvSpPr/>
          <p:nvPr/>
        </p:nvSpPr>
        <p:spPr>
          <a:xfrm>
            <a:off x="1902378" y="5552436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253B424-9690-3538-1710-37831EE9C82E}"/>
              </a:ext>
            </a:extLst>
          </p:cNvPr>
          <p:cNvSpPr/>
          <p:nvPr/>
        </p:nvSpPr>
        <p:spPr>
          <a:xfrm>
            <a:off x="1292911" y="5552436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6DDB503-6E81-5E67-2097-634F4EAF8AED}"/>
              </a:ext>
            </a:extLst>
          </p:cNvPr>
          <p:cNvSpPr/>
          <p:nvPr/>
        </p:nvSpPr>
        <p:spPr>
          <a:xfrm>
            <a:off x="1601404" y="5552436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A11F784-06CE-ADD3-0263-BCAB9180C6B4}"/>
              </a:ext>
            </a:extLst>
          </p:cNvPr>
          <p:cNvSpPr/>
          <p:nvPr/>
        </p:nvSpPr>
        <p:spPr>
          <a:xfrm>
            <a:off x="1002001" y="5552436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여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915DAC3-71B4-8F7A-8137-19D556E73633}"/>
              </a:ext>
            </a:extLst>
          </p:cNvPr>
          <p:cNvSpPr/>
          <p:nvPr/>
        </p:nvSpPr>
        <p:spPr>
          <a:xfrm>
            <a:off x="5488547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2CC3F49-5E79-C42C-29F8-547705CB53F2}"/>
              </a:ext>
            </a:extLst>
          </p:cNvPr>
          <p:cNvSpPr/>
          <p:nvPr/>
        </p:nvSpPr>
        <p:spPr>
          <a:xfrm>
            <a:off x="5797040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E36A95-ECB5-5658-F1FC-5D7D5AAE745A}"/>
              </a:ext>
            </a:extLst>
          </p:cNvPr>
          <p:cNvSpPr/>
          <p:nvPr/>
        </p:nvSpPr>
        <p:spPr>
          <a:xfrm>
            <a:off x="5197637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805FE73-FAC6-8C94-5650-D4006139E386}"/>
              </a:ext>
            </a:extLst>
          </p:cNvPr>
          <p:cNvSpPr/>
          <p:nvPr/>
        </p:nvSpPr>
        <p:spPr>
          <a:xfrm>
            <a:off x="6090847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8E44559-2A0E-45BD-6872-68796AC42264}"/>
              </a:ext>
            </a:extLst>
          </p:cNvPr>
          <p:cNvSpPr/>
          <p:nvPr/>
        </p:nvSpPr>
        <p:spPr>
          <a:xfrm>
            <a:off x="6383222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21C22ED-F106-FB9F-0D0D-EBB8CAA2F871}"/>
              </a:ext>
            </a:extLst>
          </p:cNvPr>
          <p:cNvSpPr/>
          <p:nvPr/>
        </p:nvSpPr>
        <p:spPr>
          <a:xfrm>
            <a:off x="6677029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8E71A28-C6CA-CA13-5932-E4B39725367A}"/>
              </a:ext>
            </a:extLst>
          </p:cNvPr>
          <p:cNvSpPr/>
          <p:nvPr/>
        </p:nvSpPr>
        <p:spPr>
          <a:xfrm>
            <a:off x="4582299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2E229D9-EE8B-231D-DD53-D7A16FA52F9A}"/>
              </a:ext>
            </a:extLst>
          </p:cNvPr>
          <p:cNvSpPr/>
          <p:nvPr/>
        </p:nvSpPr>
        <p:spPr>
          <a:xfrm>
            <a:off x="4890792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4013D2-DFC0-2CAF-B7AD-A4F2F8403F46}"/>
              </a:ext>
            </a:extLst>
          </p:cNvPr>
          <p:cNvSpPr/>
          <p:nvPr/>
        </p:nvSpPr>
        <p:spPr>
          <a:xfrm>
            <a:off x="4291389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EDAD47B-80FF-4BB9-3EF6-597111C0CD96}"/>
              </a:ext>
            </a:extLst>
          </p:cNvPr>
          <p:cNvSpPr/>
          <p:nvPr/>
        </p:nvSpPr>
        <p:spPr>
          <a:xfrm>
            <a:off x="3987812" y="5929603"/>
            <a:ext cx="6091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남</a:t>
            </a:r>
            <a:endParaRPr kumimoji="0" lang="ko-KR" altLang="en-US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122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B52F8-5115-B113-C6E6-FBFC8755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A4F2FF81-256F-1728-D925-F3216DDAE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170346"/>
              </p:ext>
            </p:extLst>
          </p:nvPr>
        </p:nvGraphicFramePr>
        <p:xfrm>
          <a:off x="6969418" y="2574152"/>
          <a:ext cx="2771482" cy="32871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 정보 설정에서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탭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연수생 중 일반인 또는 장애인을 구분하여 검색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성별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 중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연수생 중 남자 또는 여자를 구분하여 검색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 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중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및 선택한 구분에 맞는 검색어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해당 결과가 목록에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305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끝번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순으로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이름으로 수정이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경기도교육청남부연수원에서 별도 관리 되고 있는 연수원 아이디로 수정이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연수원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연수생 전용 시스템에 로그인이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일반 또는 장애 선택이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장애로 설정된 연수생은 연수생 전용 시스템에서 숙소 예약 시 장애인 전용 숙소가 추가적으로 보이게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B816EBA8-489C-37E0-3959-337F3B1CB6D2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5243B9-598B-BF3F-6805-43E174D055F4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(1/3)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812C2-E6D8-E355-AE42-97EFF0FE79DF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A8E901A-8434-81A7-5E30-66729F2C845D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C1E947-6D27-9730-2A2B-5D721A210089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0EC97FA-F624-88C0-93DC-82E64CF89267}"/>
              </a:ext>
            </a:extLst>
          </p:cNvPr>
          <p:cNvSpPr/>
          <p:nvPr/>
        </p:nvSpPr>
        <p:spPr>
          <a:xfrm>
            <a:off x="5368779" y="1447696"/>
            <a:ext cx="149239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6F018C-F72E-F120-BBD1-64ECB6ECEE6B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82F06B-064D-EE9B-E6FA-3B1E34D496C3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DDFE2C-80DA-A706-70F7-745ED45FE476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DF6A0B-7CDF-61C5-5916-ABECAF418361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AC74C2-D6A5-A7BB-C278-DFD17A0E7572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B4A027-943A-71E6-2DA1-68718264A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24629"/>
              </p:ext>
            </p:extLst>
          </p:nvPr>
        </p:nvGraphicFramePr>
        <p:xfrm>
          <a:off x="165099" y="2654404"/>
          <a:ext cx="6696077" cy="294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106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484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연번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연수원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일반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장애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소속기관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숙소동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59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0389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555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7697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6860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미예약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8149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미예약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45887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863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7063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439869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120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FA32E5-0067-D033-58F0-9D208FB73D65}"/>
              </a:ext>
            </a:extLst>
          </p:cNvPr>
          <p:cNvSpPr/>
          <p:nvPr/>
        </p:nvSpPr>
        <p:spPr>
          <a:xfrm>
            <a:off x="6195600" y="5757616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FFD666-F531-9D3F-DBA0-125126AA7944}"/>
              </a:ext>
            </a:extLst>
          </p:cNvPr>
          <p:cNvSpPr/>
          <p:nvPr/>
        </p:nvSpPr>
        <p:spPr>
          <a:xfrm>
            <a:off x="320981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양식 다운로드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BDC1F4-B769-EA61-85DF-7A5B079AEF50}"/>
              </a:ext>
            </a:extLst>
          </p:cNvPr>
          <p:cNvSpPr/>
          <p:nvPr/>
        </p:nvSpPr>
        <p:spPr>
          <a:xfrm>
            <a:off x="4217924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616422-B85B-3929-9ACA-5D0008EE498F}"/>
              </a:ext>
            </a:extLst>
          </p:cNvPr>
          <p:cNvSpPr/>
          <p:nvPr/>
        </p:nvSpPr>
        <p:spPr>
          <a:xfrm>
            <a:off x="520676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94530-8AF0-97B5-3D5F-9DE89DEB4F05}"/>
              </a:ext>
            </a:extLst>
          </p:cNvPr>
          <p:cNvSpPr/>
          <p:nvPr/>
        </p:nvSpPr>
        <p:spPr>
          <a:xfrm>
            <a:off x="640991" y="2888956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89B370-03A1-09D1-5105-062632BD1CB0}"/>
              </a:ext>
            </a:extLst>
          </p:cNvPr>
          <p:cNvSpPr/>
          <p:nvPr/>
        </p:nvSpPr>
        <p:spPr>
          <a:xfrm>
            <a:off x="640991" y="312350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94178B-DB72-8048-C10E-D61E38567476}"/>
              </a:ext>
            </a:extLst>
          </p:cNvPr>
          <p:cNvSpPr/>
          <p:nvPr/>
        </p:nvSpPr>
        <p:spPr>
          <a:xfrm>
            <a:off x="640991" y="334408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F7B1E-0866-FD8C-2461-17AC3D786755}"/>
              </a:ext>
            </a:extLst>
          </p:cNvPr>
          <p:cNvSpPr/>
          <p:nvPr/>
        </p:nvSpPr>
        <p:spPr>
          <a:xfrm>
            <a:off x="640991" y="357719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AEF677-C722-DF30-BE4F-E58DA8C63214}"/>
              </a:ext>
            </a:extLst>
          </p:cNvPr>
          <p:cNvSpPr/>
          <p:nvPr/>
        </p:nvSpPr>
        <p:spPr>
          <a:xfrm>
            <a:off x="640991" y="3803160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0BC961-B57C-70DD-6F7F-EF68C7EA044D}"/>
              </a:ext>
            </a:extLst>
          </p:cNvPr>
          <p:cNvSpPr/>
          <p:nvPr/>
        </p:nvSpPr>
        <p:spPr>
          <a:xfrm>
            <a:off x="640991" y="4035454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8329C8-4264-30AA-7AA1-947DE9D73545}"/>
              </a:ext>
            </a:extLst>
          </p:cNvPr>
          <p:cNvSpPr/>
          <p:nvPr/>
        </p:nvSpPr>
        <p:spPr>
          <a:xfrm>
            <a:off x="640991" y="4258097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5C28FB-FCE2-C9B7-B060-6DC8A67471C0}"/>
              </a:ext>
            </a:extLst>
          </p:cNvPr>
          <p:cNvSpPr/>
          <p:nvPr/>
        </p:nvSpPr>
        <p:spPr>
          <a:xfrm>
            <a:off x="640991" y="448869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9256CD-B8B9-079A-8783-B3FD840074CD}"/>
              </a:ext>
            </a:extLst>
          </p:cNvPr>
          <p:cNvSpPr/>
          <p:nvPr/>
        </p:nvSpPr>
        <p:spPr>
          <a:xfrm>
            <a:off x="640991" y="4725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7DF1C-F34C-3E95-4353-D61D6DB0F025}"/>
              </a:ext>
            </a:extLst>
          </p:cNvPr>
          <p:cNvSpPr/>
          <p:nvPr/>
        </p:nvSpPr>
        <p:spPr>
          <a:xfrm>
            <a:off x="640991" y="4949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1654FE-26BF-B887-E6F6-E184B8859746}"/>
              </a:ext>
            </a:extLst>
          </p:cNvPr>
          <p:cNvSpPr/>
          <p:nvPr/>
        </p:nvSpPr>
        <p:spPr>
          <a:xfrm>
            <a:off x="2847657" y="2889870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597A71F2-D83B-9960-F0AB-A83196B6F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F5C667-0E12-4904-454E-B2047CFBD991}"/>
              </a:ext>
            </a:extLst>
          </p:cNvPr>
          <p:cNvSpPr/>
          <p:nvPr/>
        </p:nvSpPr>
        <p:spPr>
          <a:xfrm>
            <a:off x="640991" y="517684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F6BB384-BD8D-E091-23B4-9FFC17217F62}"/>
              </a:ext>
            </a:extLst>
          </p:cNvPr>
          <p:cNvSpPr/>
          <p:nvPr/>
        </p:nvSpPr>
        <p:spPr>
          <a:xfrm>
            <a:off x="1612210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84366DA-F8E0-3705-E590-AA2C943611A1}"/>
              </a:ext>
            </a:extLst>
          </p:cNvPr>
          <p:cNvSpPr/>
          <p:nvPr/>
        </p:nvSpPr>
        <p:spPr>
          <a:xfrm>
            <a:off x="1612210" y="312079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0BBFB2-261F-FB3A-AD97-14A23735C7E4}"/>
              </a:ext>
            </a:extLst>
          </p:cNvPr>
          <p:cNvSpPr/>
          <p:nvPr/>
        </p:nvSpPr>
        <p:spPr>
          <a:xfrm>
            <a:off x="1612210" y="334966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196B23-8648-70A1-6AAB-E9824AA1BC3C}"/>
              </a:ext>
            </a:extLst>
          </p:cNvPr>
          <p:cNvSpPr/>
          <p:nvPr/>
        </p:nvSpPr>
        <p:spPr>
          <a:xfrm>
            <a:off x="1612210" y="3575473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08062EE-1086-AAE2-4977-4603E9EB844A}"/>
              </a:ext>
            </a:extLst>
          </p:cNvPr>
          <p:cNvSpPr/>
          <p:nvPr/>
        </p:nvSpPr>
        <p:spPr>
          <a:xfrm>
            <a:off x="1612210" y="381111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7D5EA3-9655-FE08-9116-306966702747}"/>
              </a:ext>
            </a:extLst>
          </p:cNvPr>
          <p:cNvSpPr/>
          <p:nvPr/>
        </p:nvSpPr>
        <p:spPr>
          <a:xfrm>
            <a:off x="1612210" y="403545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2CA1B9-86FF-97B1-1B74-71AC74C2E94F}"/>
              </a:ext>
            </a:extLst>
          </p:cNvPr>
          <p:cNvSpPr/>
          <p:nvPr/>
        </p:nvSpPr>
        <p:spPr>
          <a:xfrm>
            <a:off x="1612210" y="426540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4F7BA8-19C8-8C97-5002-747786D82823}"/>
              </a:ext>
            </a:extLst>
          </p:cNvPr>
          <p:cNvSpPr/>
          <p:nvPr/>
        </p:nvSpPr>
        <p:spPr>
          <a:xfrm>
            <a:off x="1612210" y="4493248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C80311-D7EC-7CDF-E8DF-2961C4F34ACA}"/>
              </a:ext>
            </a:extLst>
          </p:cNvPr>
          <p:cNvSpPr/>
          <p:nvPr/>
        </p:nvSpPr>
        <p:spPr>
          <a:xfrm>
            <a:off x="1612210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8A593C-3192-6111-E8F6-C9DFA76C1380}"/>
              </a:ext>
            </a:extLst>
          </p:cNvPr>
          <p:cNvSpPr/>
          <p:nvPr/>
        </p:nvSpPr>
        <p:spPr>
          <a:xfrm>
            <a:off x="1612210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B2D2FE-57E8-F48B-E878-E4E70D122AC4}"/>
              </a:ext>
            </a:extLst>
          </p:cNvPr>
          <p:cNvSpPr/>
          <p:nvPr/>
        </p:nvSpPr>
        <p:spPr>
          <a:xfrm>
            <a:off x="1612210" y="518524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8F03190-A882-24F0-F1C8-B933CA0B6AD8}"/>
              </a:ext>
            </a:extLst>
          </p:cNvPr>
          <p:cNvSpPr/>
          <p:nvPr/>
        </p:nvSpPr>
        <p:spPr>
          <a:xfrm>
            <a:off x="2847657" y="312319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장애인</a:t>
            </a:r>
          </a:p>
        </p:txBody>
      </p:sp>
      <p:pic>
        <p:nvPicPr>
          <p:cNvPr id="58" name="Picture 13">
            <a:extLst>
              <a:ext uri="{FF2B5EF4-FFF2-40B4-BE49-F238E27FC236}">
                <a16:creationId xmlns:a16="http://schemas.microsoft.com/office/drawing/2014/main" id="{2BABFEB2-9046-8DDE-B586-B67473DB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12445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EA60D1-D417-E755-1A05-15541B438864}"/>
              </a:ext>
            </a:extLst>
          </p:cNvPr>
          <p:cNvSpPr/>
          <p:nvPr/>
        </p:nvSpPr>
        <p:spPr>
          <a:xfrm>
            <a:off x="2847657" y="3357115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0" name="Picture 13">
            <a:extLst>
              <a:ext uri="{FF2B5EF4-FFF2-40B4-BE49-F238E27FC236}">
                <a16:creationId xmlns:a16="http://schemas.microsoft.com/office/drawing/2014/main" id="{8CE33BB0-9EC7-508C-8B29-C08817E3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35837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247FB6D8-58BF-C354-8C24-06E8239D8AA5}"/>
              </a:ext>
            </a:extLst>
          </p:cNvPr>
          <p:cNvSpPr/>
          <p:nvPr/>
        </p:nvSpPr>
        <p:spPr>
          <a:xfrm>
            <a:off x="2847657" y="3582272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2" name="Picture 13">
            <a:extLst>
              <a:ext uri="{FF2B5EF4-FFF2-40B4-BE49-F238E27FC236}">
                <a16:creationId xmlns:a16="http://schemas.microsoft.com/office/drawing/2014/main" id="{1394F4CE-C468-EFBA-006B-35A9B233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58352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EA429E-8374-6BF0-36A8-C68A0ACC1F39}"/>
              </a:ext>
            </a:extLst>
          </p:cNvPr>
          <p:cNvSpPr/>
          <p:nvPr/>
        </p:nvSpPr>
        <p:spPr>
          <a:xfrm>
            <a:off x="2847657" y="3803899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4" name="Picture 13">
            <a:extLst>
              <a:ext uri="{FF2B5EF4-FFF2-40B4-BE49-F238E27FC236}">
                <a16:creationId xmlns:a16="http://schemas.microsoft.com/office/drawing/2014/main" id="{2CD6E210-AE5A-087D-6725-924F67C9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8051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4C2AB62D-4086-8E3D-E3B8-2A65680E49A2}"/>
              </a:ext>
            </a:extLst>
          </p:cNvPr>
          <p:cNvSpPr/>
          <p:nvPr/>
        </p:nvSpPr>
        <p:spPr>
          <a:xfrm>
            <a:off x="2847657" y="4033477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6" name="Picture 13">
            <a:extLst>
              <a:ext uri="{FF2B5EF4-FFF2-40B4-BE49-F238E27FC236}">
                <a16:creationId xmlns:a16="http://schemas.microsoft.com/office/drawing/2014/main" id="{D2BBFC93-D7B4-BE89-F1C7-828C2694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03473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4DEFED-0AF9-7BF0-17D7-4C8FF45FA1ED}"/>
              </a:ext>
            </a:extLst>
          </p:cNvPr>
          <p:cNvSpPr/>
          <p:nvPr/>
        </p:nvSpPr>
        <p:spPr>
          <a:xfrm>
            <a:off x="2847657" y="4264356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8" name="Picture 13">
            <a:extLst>
              <a:ext uri="{FF2B5EF4-FFF2-40B4-BE49-F238E27FC236}">
                <a16:creationId xmlns:a16="http://schemas.microsoft.com/office/drawing/2014/main" id="{32C3239E-41D6-8B9A-ABDC-0D4480A7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265612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F96238-7A87-30FD-099E-E5069100473F}"/>
              </a:ext>
            </a:extLst>
          </p:cNvPr>
          <p:cNvSpPr/>
          <p:nvPr/>
        </p:nvSpPr>
        <p:spPr>
          <a:xfrm>
            <a:off x="2847657" y="449321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0" name="Picture 13">
            <a:extLst>
              <a:ext uri="{FF2B5EF4-FFF2-40B4-BE49-F238E27FC236}">
                <a16:creationId xmlns:a16="http://schemas.microsoft.com/office/drawing/2014/main" id="{5C8A4F61-320D-F721-6701-284EAF528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49447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54977C-80C8-7051-8D33-C3E4379794E3}"/>
              </a:ext>
            </a:extLst>
          </p:cNvPr>
          <p:cNvSpPr/>
          <p:nvPr/>
        </p:nvSpPr>
        <p:spPr>
          <a:xfrm>
            <a:off x="2847657" y="4723501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2" name="Picture 13">
            <a:extLst>
              <a:ext uri="{FF2B5EF4-FFF2-40B4-BE49-F238E27FC236}">
                <a16:creationId xmlns:a16="http://schemas.microsoft.com/office/drawing/2014/main" id="{61624511-A5EF-AEF1-7919-DB4D578D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72475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DEF88B-F91C-B95C-38D2-758FEA9A470A}"/>
              </a:ext>
            </a:extLst>
          </p:cNvPr>
          <p:cNvSpPr/>
          <p:nvPr/>
        </p:nvSpPr>
        <p:spPr>
          <a:xfrm>
            <a:off x="2847657" y="495248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85A86BF0-578B-B915-2E79-7DE8D80A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95374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633B5FE1-33BC-E0B9-F449-B428C9BD7D28}"/>
              </a:ext>
            </a:extLst>
          </p:cNvPr>
          <p:cNvSpPr/>
          <p:nvPr/>
        </p:nvSpPr>
        <p:spPr>
          <a:xfrm>
            <a:off x="2847657" y="517684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27290B97-50F3-8583-1856-8301FD20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517810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CDCF44-E1D0-EB0B-89E9-199C2156D565}"/>
              </a:ext>
            </a:extLst>
          </p:cNvPr>
          <p:cNvSpPr/>
          <p:nvPr/>
        </p:nvSpPr>
        <p:spPr>
          <a:xfrm>
            <a:off x="3597044" y="288987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0" name="Picture 13">
            <a:extLst>
              <a:ext uri="{FF2B5EF4-FFF2-40B4-BE49-F238E27FC236}">
                <a16:creationId xmlns:a16="http://schemas.microsoft.com/office/drawing/2014/main" id="{066D47CE-6514-3727-3A1A-6FA9B401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F5B565-C9BE-C8D5-DEB5-5A416CAF2C91}"/>
              </a:ext>
            </a:extLst>
          </p:cNvPr>
          <p:cNvSpPr/>
          <p:nvPr/>
        </p:nvSpPr>
        <p:spPr>
          <a:xfrm>
            <a:off x="3597044" y="312079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83" name="Picture 13">
            <a:extLst>
              <a:ext uri="{FF2B5EF4-FFF2-40B4-BE49-F238E27FC236}">
                <a16:creationId xmlns:a16="http://schemas.microsoft.com/office/drawing/2014/main" id="{A373376E-0B1B-6A1A-263D-AC6C3560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1220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1138F9-5A80-0F03-F6FD-7018450FA822}"/>
              </a:ext>
            </a:extLst>
          </p:cNvPr>
          <p:cNvSpPr/>
          <p:nvPr/>
        </p:nvSpPr>
        <p:spPr>
          <a:xfrm>
            <a:off x="3597044" y="334846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5" name="Picture 13">
            <a:extLst>
              <a:ext uri="{FF2B5EF4-FFF2-40B4-BE49-F238E27FC236}">
                <a16:creationId xmlns:a16="http://schemas.microsoft.com/office/drawing/2014/main" id="{2F2DBA63-F4A5-65F1-1CDD-B5AA3D39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34972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025EB69D-E883-2FE5-ED60-0C57A7BA2C60}"/>
              </a:ext>
            </a:extLst>
          </p:cNvPr>
          <p:cNvSpPr/>
          <p:nvPr/>
        </p:nvSpPr>
        <p:spPr>
          <a:xfrm>
            <a:off x="3597044" y="3579397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87" name="Picture 13">
            <a:extLst>
              <a:ext uri="{FF2B5EF4-FFF2-40B4-BE49-F238E27FC236}">
                <a16:creationId xmlns:a16="http://schemas.microsoft.com/office/drawing/2014/main" id="{3AF3C720-B2DC-6F93-A687-2D0CF572E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58065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ABE0D4A7-1C72-AD50-AC30-1C3723A4A81A}"/>
              </a:ext>
            </a:extLst>
          </p:cNvPr>
          <p:cNvSpPr/>
          <p:nvPr/>
        </p:nvSpPr>
        <p:spPr>
          <a:xfrm>
            <a:off x="3597044" y="38032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9" name="Picture 13">
            <a:extLst>
              <a:ext uri="{FF2B5EF4-FFF2-40B4-BE49-F238E27FC236}">
                <a16:creationId xmlns:a16="http://schemas.microsoft.com/office/drawing/2014/main" id="{062DC201-F084-5395-0FF4-B537A7C1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8044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387C6D8B-A429-6361-B25E-A7BE4DF4A3B1}"/>
              </a:ext>
            </a:extLst>
          </p:cNvPr>
          <p:cNvSpPr/>
          <p:nvPr/>
        </p:nvSpPr>
        <p:spPr>
          <a:xfrm>
            <a:off x="3597044" y="40341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1" name="Picture 13">
            <a:extLst>
              <a:ext uri="{FF2B5EF4-FFF2-40B4-BE49-F238E27FC236}">
                <a16:creationId xmlns:a16="http://schemas.microsoft.com/office/drawing/2014/main" id="{37A5FA41-D7C8-42F8-E9B9-8CAE430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0353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048409-C18E-4504-A61D-AFBDECF491E0}"/>
              </a:ext>
            </a:extLst>
          </p:cNvPr>
          <p:cNvSpPr/>
          <p:nvPr/>
        </p:nvSpPr>
        <p:spPr>
          <a:xfrm>
            <a:off x="3597044" y="426180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93" name="Picture 13">
            <a:extLst>
              <a:ext uri="{FF2B5EF4-FFF2-40B4-BE49-F238E27FC236}">
                <a16:creationId xmlns:a16="http://schemas.microsoft.com/office/drawing/2014/main" id="{6AFCAE44-CE54-6FA0-F196-4825436D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26306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A05AD213-05A6-6D4D-34A8-06D01C0CBB14}"/>
              </a:ext>
            </a:extLst>
          </p:cNvPr>
          <p:cNvSpPr/>
          <p:nvPr/>
        </p:nvSpPr>
        <p:spPr>
          <a:xfrm>
            <a:off x="3597044" y="449273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5" name="Picture 13">
            <a:extLst>
              <a:ext uri="{FF2B5EF4-FFF2-40B4-BE49-F238E27FC236}">
                <a16:creationId xmlns:a16="http://schemas.microsoft.com/office/drawing/2014/main" id="{6971CED7-82BC-F5EC-A968-47583CAD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49399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EB6FB0AC-AECD-52AA-C5ED-E4E6CD13D755}"/>
              </a:ext>
            </a:extLst>
          </p:cNvPr>
          <p:cNvSpPr/>
          <p:nvPr/>
        </p:nvSpPr>
        <p:spPr>
          <a:xfrm>
            <a:off x="3597044" y="4726642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7" name="Picture 13">
            <a:extLst>
              <a:ext uri="{FF2B5EF4-FFF2-40B4-BE49-F238E27FC236}">
                <a16:creationId xmlns:a16="http://schemas.microsoft.com/office/drawing/2014/main" id="{4683E3EB-37DC-DACC-E5A2-9F77A384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72789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88FA1B12-EC67-15F9-D55C-F4BBDB33F500}"/>
              </a:ext>
            </a:extLst>
          </p:cNvPr>
          <p:cNvSpPr/>
          <p:nvPr/>
        </p:nvSpPr>
        <p:spPr>
          <a:xfrm>
            <a:off x="3597044" y="49543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99" name="Picture 13">
            <a:extLst>
              <a:ext uri="{FF2B5EF4-FFF2-40B4-BE49-F238E27FC236}">
                <a16:creationId xmlns:a16="http://schemas.microsoft.com/office/drawing/2014/main" id="{CF9E03C0-B42B-149E-26B7-45BD126A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9555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E1F6994-20AF-74FA-C039-FFB356AE5E77}"/>
              </a:ext>
            </a:extLst>
          </p:cNvPr>
          <p:cNvSpPr/>
          <p:nvPr/>
        </p:nvSpPr>
        <p:spPr>
          <a:xfrm>
            <a:off x="3597044" y="51852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01" name="Picture 13">
            <a:extLst>
              <a:ext uri="{FF2B5EF4-FFF2-40B4-BE49-F238E27FC236}">
                <a16:creationId xmlns:a16="http://schemas.microsoft.com/office/drawing/2014/main" id="{2AA73D8D-1943-ECAB-A0B4-B33DF233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51864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BCDD866-7EEF-1D96-7D85-9BC32FF15A78}"/>
              </a:ext>
            </a:extLst>
          </p:cNvPr>
          <p:cNvSpPr/>
          <p:nvPr/>
        </p:nvSpPr>
        <p:spPr>
          <a:xfrm>
            <a:off x="4343047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F21C7E5-D3C7-ECCA-C107-9997C0651487}"/>
              </a:ext>
            </a:extLst>
          </p:cNvPr>
          <p:cNvSpPr/>
          <p:nvPr/>
        </p:nvSpPr>
        <p:spPr>
          <a:xfrm>
            <a:off x="211600" y="1973741"/>
            <a:ext cx="5097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4EDBC93-EF82-E25F-5E19-0F7690146C02}"/>
              </a:ext>
            </a:extLst>
          </p:cNvPr>
          <p:cNvSpPr/>
          <p:nvPr/>
        </p:nvSpPr>
        <p:spPr>
          <a:xfrm>
            <a:off x="6556604" y="2481321"/>
            <a:ext cx="30457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25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3923CA-696F-8175-D37E-2C03F3752D79}"/>
              </a:ext>
            </a:extLst>
          </p:cNvPr>
          <p:cNvSpPr/>
          <p:nvPr/>
        </p:nvSpPr>
        <p:spPr>
          <a:xfrm>
            <a:off x="3825885" y="2280780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7F9CCAF4-77E7-F6BE-7D36-549F46C67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4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9849EE-632C-0641-8855-5419B93663D1}"/>
              </a:ext>
            </a:extLst>
          </p:cNvPr>
          <p:cNvSpPr/>
          <p:nvPr/>
        </p:nvSpPr>
        <p:spPr>
          <a:xfrm>
            <a:off x="169101" y="2280780"/>
            <a:ext cx="54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6E166C-5946-B542-DD84-56C9D6FB4C8D}"/>
              </a:ext>
            </a:extLst>
          </p:cNvPr>
          <p:cNvSpPr/>
          <p:nvPr/>
        </p:nvSpPr>
        <p:spPr>
          <a:xfrm>
            <a:off x="2398341" y="2280780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57D1F6E4-B3D9-CD26-BABB-8A86D4AE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13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5EC450-D39F-C07F-D219-2686A9AE57A6}"/>
              </a:ext>
            </a:extLst>
          </p:cNvPr>
          <p:cNvSpPr/>
          <p:nvPr/>
        </p:nvSpPr>
        <p:spPr>
          <a:xfrm>
            <a:off x="899822" y="2280780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4229D6AA-3C0A-6E95-BF4F-1DEF1EF1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00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C6ED1F-22CF-F1F6-81E6-33708396E617}"/>
              </a:ext>
            </a:extLst>
          </p:cNvPr>
          <p:cNvSpPr/>
          <p:nvPr/>
        </p:nvSpPr>
        <p:spPr>
          <a:xfrm>
            <a:off x="1436327" y="2280780"/>
            <a:ext cx="76665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637148-1FC9-406A-88B7-B602351B9C4A}"/>
              </a:ext>
            </a:extLst>
          </p:cNvPr>
          <p:cNvSpPr/>
          <p:nvPr/>
        </p:nvSpPr>
        <p:spPr>
          <a:xfrm>
            <a:off x="4343047" y="312100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수원교육지원청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89B068-08B1-0C32-4199-EC1BF61EA353}"/>
              </a:ext>
            </a:extLst>
          </p:cNvPr>
          <p:cNvSpPr/>
          <p:nvPr/>
        </p:nvSpPr>
        <p:spPr>
          <a:xfrm>
            <a:off x="4343047" y="335372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고양교육지원청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B6BE33-0CD7-E853-1B1D-DFD0328B3CFE}"/>
              </a:ext>
            </a:extLst>
          </p:cNvPr>
          <p:cNvSpPr/>
          <p:nvPr/>
        </p:nvSpPr>
        <p:spPr>
          <a:xfrm>
            <a:off x="4343047" y="357857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FB7F7C-F805-258E-0A52-86846F5DF99B}"/>
              </a:ext>
            </a:extLst>
          </p:cNvPr>
          <p:cNvSpPr/>
          <p:nvPr/>
        </p:nvSpPr>
        <p:spPr>
          <a:xfrm>
            <a:off x="4343047" y="379696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81FA51-52F8-398E-DEE1-01E8616A8B61}"/>
              </a:ext>
            </a:extLst>
          </p:cNvPr>
          <p:cNvSpPr/>
          <p:nvPr/>
        </p:nvSpPr>
        <p:spPr>
          <a:xfrm>
            <a:off x="4343047" y="404119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CAB9112-C30A-2C61-6D22-BFE1E245C610}"/>
              </a:ext>
            </a:extLst>
          </p:cNvPr>
          <p:cNvSpPr/>
          <p:nvPr/>
        </p:nvSpPr>
        <p:spPr>
          <a:xfrm>
            <a:off x="4343047" y="426844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4819DDC-A3D2-2A4E-4EB2-71CDCB6BE22A}"/>
              </a:ext>
            </a:extLst>
          </p:cNvPr>
          <p:cNvSpPr/>
          <p:nvPr/>
        </p:nvSpPr>
        <p:spPr>
          <a:xfrm>
            <a:off x="4343047" y="449041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F3A217-2731-CE52-9234-8FF7A49ED34E}"/>
              </a:ext>
            </a:extLst>
          </p:cNvPr>
          <p:cNvSpPr/>
          <p:nvPr/>
        </p:nvSpPr>
        <p:spPr>
          <a:xfrm>
            <a:off x="4343047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86B5F14-A85F-1DA3-6E96-B3EDB63B51CE}"/>
              </a:ext>
            </a:extLst>
          </p:cNvPr>
          <p:cNvSpPr/>
          <p:nvPr/>
        </p:nvSpPr>
        <p:spPr>
          <a:xfrm>
            <a:off x="4343047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8B3267F-40EA-6187-A2CE-7F988439C60E}"/>
              </a:ext>
            </a:extLst>
          </p:cNvPr>
          <p:cNvSpPr/>
          <p:nvPr/>
        </p:nvSpPr>
        <p:spPr>
          <a:xfrm>
            <a:off x="4343047" y="517315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A29CAEF-D9F3-04D9-558F-CA08591E80D6}"/>
              </a:ext>
            </a:extLst>
          </p:cNvPr>
          <p:cNvSpPr>
            <a:spLocks noChangeAspect="1"/>
          </p:cNvSpPr>
          <p:nvPr/>
        </p:nvSpPr>
        <p:spPr>
          <a:xfrm>
            <a:off x="7951" y="228030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C0D1EC2-3A82-EE3A-6476-2BF341C16296}"/>
              </a:ext>
            </a:extLst>
          </p:cNvPr>
          <p:cNvSpPr>
            <a:spLocks noChangeAspect="1"/>
          </p:cNvSpPr>
          <p:nvPr/>
        </p:nvSpPr>
        <p:spPr>
          <a:xfrm>
            <a:off x="89576" y="25741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C0328FB-8F70-216E-6ACD-5B03D67F9EF9}"/>
              </a:ext>
            </a:extLst>
          </p:cNvPr>
          <p:cNvSpPr>
            <a:spLocks noChangeAspect="1"/>
          </p:cNvSpPr>
          <p:nvPr/>
        </p:nvSpPr>
        <p:spPr>
          <a:xfrm>
            <a:off x="3036340" y="57814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640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73785-8A41-8C30-B7A0-ED1BB47D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97D67692-646D-D556-5577-935EF583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635090"/>
              </p:ext>
            </p:extLst>
          </p:nvPr>
        </p:nvGraphicFramePr>
        <p:xfrm>
          <a:off x="6969418" y="2574152"/>
          <a:ext cx="2771482" cy="38625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성별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중 남자 또는 여자 선택이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선택된 연수생은 연수생 전용 시스템에서 숙소 예약 시 남자 전용 숙소만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여자로 선택된 연수생은 연수생 전용 시스템에서 숙소 예약 시 여성 전용 숙소만 보이며 예약이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연수생의 소속기관명으로 수정이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미예약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전용 시스템에서 연수생이 숙소 예약을 하지 않은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전용 시스템에서 연수생이 해당 숙소 예약을 완료할 경우 예약한 건물명을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“-”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전용 시스템에서 연수생이 숙소 예약을 하지 않은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201~720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전용 시스템에서 연수생이 해당 숙소 예약을 완료할 경우 예약한 숙소의 호수를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7133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양식 다운로드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연수생 일괄 업로드를 위한 엑셀 양식 파일을 다운 받는다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엑셀 업로드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사전에 다운 받아 작성한 엑셀 양식을 선택하여 일괄 등록을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목록에서 해당 정보를 설정한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클릭하면 수정이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66775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C4C8F32-4481-C627-E117-4EDBB02C7961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2F25F9-5577-A11F-154D-F417A465DACD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연수생정보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37C781-17BF-290D-C199-9A38410E4675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DC72B71-5F79-685A-005B-66FB043D1E05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C2D2700-5CCD-DA0F-42D4-A54400361E7F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18159F0-E0E1-7B10-FCCD-84A8446280DB}"/>
              </a:ext>
            </a:extLst>
          </p:cNvPr>
          <p:cNvSpPr/>
          <p:nvPr/>
        </p:nvSpPr>
        <p:spPr>
          <a:xfrm>
            <a:off x="5368779" y="1447696"/>
            <a:ext cx="149239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651EE7-A7FA-8135-12BC-9C770FE8D491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C57973-4484-61D3-201D-8B7F2C8E1582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2360F-4C6D-26FB-0D67-B39336802380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7C1047-40AB-5708-4BC6-2EA267A14BC6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44EEF-0FC4-D349-6A80-5D9B69A113C0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022EC1-9186-0520-5FCE-8D1CB8AB9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15136"/>
              </p:ext>
            </p:extLst>
          </p:nvPr>
        </p:nvGraphicFramePr>
        <p:xfrm>
          <a:off x="165099" y="2654404"/>
          <a:ext cx="6696077" cy="294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106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484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연번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연수원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일반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장애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소속기관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숙소동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59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0389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555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7697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6860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미예약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8149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미예약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45887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863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달맞이관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7063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달맞이관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439869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120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35B05E-C210-8DD3-A515-CC97C614A42D}"/>
              </a:ext>
            </a:extLst>
          </p:cNvPr>
          <p:cNvSpPr/>
          <p:nvPr/>
        </p:nvSpPr>
        <p:spPr>
          <a:xfrm>
            <a:off x="6195600" y="5757616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F11626-3168-1BE4-670B-AE4FD4376BF5}"/>
              </a:ext>
            </a:extLst>
          </p:cNvPr>
          <p:cNvSpPr/>
          <p:nvPr/>
        </p:nvSpPr>
        <p:spPr>
          <a:xfrm>
            <a:off x="320981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양식 다운로드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C3CE1-A9C5-9BFF-BE0E-6AB178459A11}"/>
              </a:ext>
            </a:extLst>
          </p:cNvPr>
          <p:cNvSpPr/>
          <p:nvPr/>
        </p:nvSpPr>
        <p:spPr>
          <a:xfrm>
            <a:off x="4217924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79BFF2-FF8C-2A48-4FEC-628B52B50B23}"/>
              </a:ext>
            </a:extLst>
          </p:cNvPr>
          <p:cNvSpPr/>
          <p:nvPr/>
        </p:nvSpPr>
        <p:spPr>
          <a:xfrm>
            <a:off x="520676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D54372-E958-4C2B-896E-8FF01CCB7F0F}"/>
              </a:ext>
            </a:extLst>
          </p:cNvPr>
          <p:cNvSpPr/>
          <p:nvPr/>
        </p:nvSpPr>
        <p:spPr>
          <a:xfrm>
            <a:off x="640991" y="2888956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5B8BEB-DEAB-D48F-6FB8-5118B60482E1}"/>
              </a:ext>
            </a:extLst>
          </p:cNvPr>
          <p:cNvSpPr/>
          <p:nvPr/>
        </p:nvSpPr>
        <p:spPr>
          <a:xfrm>
            <a:off x="640991" y="312350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FDD439-FAB8-6845-7EBF-FDED2054C467}"/>
              </a:ext>
            </a:extLst>
          </p:cNvPr>
          <p:cNvSpPr/>
          <p:nvPr/>
        </p:nvSpPr>
        <p:spPr>
          <a:xfrm>
            <a:off x="640991" y="334408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077E3B-79B2-DCA3-5183-456B6AA88BFE}"/>
              </a:ext>
            </a:extLst>
          </p:cNvPr>
          <p:cNvSpPr/>
          <p:nvPr/>
        </p:nvSpPr>
        <p:spPr>
          <a:xfrm>
            <a:off x="640991" y="357719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ABA6CF-8D7F-D3AB-C9EF-93A5DAB8C1C5}"/>
              </a:ext>
            </a:extLst>
          </p:cNvPr>
          <p:cNvSpPr/>
          <p:nvPr/>
        </p:nvSpPr>
        <p:spPr>
          <a:xfrm>
            <a:off x="640991" y="3803160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3C46D6-C35F-3FD1-CBF9-589F6097AF1B}"/>
              </a:ext>
            </a:extLst>
          </p:cNvPr>
          <p:cNvSpPr/>
          <p:nvPr/>
        </p:nvSpPr>
        <p:spPr>
          <a:xfrm>
            <a:off x="640991" y="4035454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637B3E-BCB7-AF34-6837-A674B40A63B2}"/>
              </a:ext>
            </a:extLst>
          </p:cNvPr>
          <p:cNvSpPr/>
          <p:nvPr/>
        </p:nvSpPr>
        <p:spPr>
          <a:xfrm>
            <a:off x="640991" y="4258097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62571B-6626-C142-7680-1291E43F644F}"/>
              </a:ext>
            </a:extLst>
          </p:cNvPr>
          <p:cNvSpPr/>
          <p:nvPr/>
        </p:nvSpPr>
        <p:spPr>
          <a:xfrm>
            <a:off x="640991" y="448869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4E768C-F88B-5F98-5A8E-1278C70D4764}"/>
              </a:ext>
            </a:extLst>
          </p:cNvPr>
          <p:cNvSpPr/>
          <p:nvPr/>
        </p:nvSpPr>
        <p:spPr>
          <a:xfrm>
            <a:off x="640991" y="4725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9267B4-A82E-D840-BA03-DA4427D60BDF}"/>
              </a:ext>
            </a:extLst>
          </p:cNvPr>
          <p:cNvSpPr/>
          <p:nvPr/>
        </p:nvSpPr>
        <p:spPr>
          <a:xfrm>
            <a:off x="640991" y="4949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080F92-D8EC-D5B7-C799-4332A42CB2B4}"/>
              </a:ext>
            </a:extLst>
          </p:cNvPr>
          <p:cNvSpPr/>
          <p:nvPr/>
        </p:nvSpPr>
        <p:spPr>
          <a:xfrm>
            <a:off x="2847657" y="2889870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86B663B3-889F-4F5E-7909-65F4D0B7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C4575D-3048-82BD-0071-C8DCF51677DD}"/>
              </a:ext>
            </a:extLst>
          </p:cNvPr>
          <p:cNvSpPr/>
          <p:nvPr/>
        </p:nvSpPr>
        <p:spPr>
          <a:xfrm>
            <a:off x="640991" y="517684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FDF83B-9916-5892-B556-19C1C40B9DAE}"/>
              </a:ext>
            </a:extLst>
          </p:cNvPr>
          <p:cNvSpPr/>
          <p:nvPr/>
        </p:nvSpPr>
        <p:spPr>
          <a:xfrm>
            <a:off x="1612210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E3D121-8A4C-FB35-C54B-D1E92C701018}"/>
              </a:ext>
            </a:extLst>
          </p:cNvPr>
          <p:cNvSpPr/>
          <p:nvPr/>
        </p:nvSpPr>
        <p:spPr>
          <a:xfrm>
            <a:off x="1612210" y="312079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0E2EE3-22C9-DE74-A3F0-7C95E59386B9}"/>
              </a:ext>
            </a:extLst>
          </p:cNvPr>
          <p:cNvSpPr/>
          <p:nvPr/>
        </p:nvSpPr>
        <p:spPr>
          <a:xfrm>
            <a:off x="1612210" y="334966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C235C2-CBDE-124B-105A-C39F259D1992}"/>
              </a:ext>
            </a:extLst>
          </p:cNvPr>
          <p:cNvSpPr/>
          <p:nvPr/>
        </p:nvSpPr>
        <p:spPr>
          <a:xfrm>
            <a:off x="1612210" y="3575473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ADBBEA7-93A2-78AD-7511-571A70D9A052}"/>
              </a:ext>
            </a:extLst>
          </p:cNvPr>
          <p:cNvSpPr/>
          <p:nvPr/>
        </p:nvSpPr>
        <p:spPr>
          <a:xfrm>
            <a:off x="1612210" y="381111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9E767C-5837-60C5-5C24-787979C9E3C0}"/>
              </a:ext>
            </a:extLst>
          </p:cNvPr>
          <p:cNvSpPr/>
          <p:nvPr/>
        </p:nvSpPr>
        <p:spPr>
          <a:xfrm>
            <a:off x="1612210" y="403545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55AFDB-05E4-2560-43B9-A3A6A2D4F4F1}"/>
              </a:ext>
            </a:extLst>
          </p:cNvPr>
          <p:cNvSpPr/>
          <p:nvPr/>
        </p:nvSpPr>
        <p:spPr>
          <a:xfrm>
            <a:off x="1612210" y="426540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AA9A9A0-1E84-F18F-0661-88BC7784712A}"/>
              </a:ext>
            </a:extLst>
          </p:cNvPr>
          <p:cNvSpPr/>
          <p:nvPr/>
        </p:nvSpPr>
        <p:spPr>
          <a:xfrm>
            <a:off x="1612210" y="4493248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8A2D9F-FA21-3E00-8AC2-83669A8C23B9}"/>
              </a:ext>
            </a:extLst>
          </p:cNvPr>
          <p:cNvSpPr/>
          <p:nvPr/>
        </p:nvSpPr>
        <p:spPr>
          <a:xfrm>
            <a:off x="1612210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0793A73-B6AB-491E-0295-51CD6991E69A}"/>
              </a:ext>
            </a:extLst>
          </p:cNvPr>
          <p:cNvSpPr/>
          <p:nvPr/>
        </p:nvSpPr>
        <p:spPr>
          <a:xfrm>
            <a:off x="1612210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F21C3F-6C30-4123-B50A-2C53078AACCE}"/>
              </a:ext>
            </a:extLst>
          </p:cNvPr>
          <p:cNvSpPr/>
          <p:nvPr/>
        </p:nvSpPr>
        <p:spPr>
          <a:xfrm>
            <a:off x="1612210" y="518524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080BB5-B35B-A1B7-29F0-82258EE5E082}"/>
              </a:ext>
            </a:extLst>
          </p:cNvPr>
          <p:cNvSpPr/>
          <p:nvPr/>
        </p:nvSpPr>
        <p:spPr>
          <a:xfrm>
            <a:off x="2847657" y="312319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장애인</a:t>
            </a:r>
          </a:p>
        </p:txBody>
      </p:sp>
      <p:pic>
        <p:nvPicPr>
          <p:cNvPr id="58" name="Picture 13">
            <a:extLst>
              <a:ext uri="{FF2B5EF4-FFF2-40B4-BE49-F238E27FC236}">
                <a16:creationId xmlns:a16="http://schemas.microsoft.com/office/drawing/2014/main" id="{9985144C-A45E-B295-81B7-823D36F4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12445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3A7F61-5632-49B2-DBE2-C69B68D4BEF2}"/>
              </a:ext>
            </a:extLst>
          </p:cNvPr>
          <p:cNvSpPr/>
          <p:nvPr/>
        </p:nvSpPr>
        <p:spPr>
          <a:xfrm>
            <a:off x="2847657" y="3357115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0" name="Picture 13">
            <a:extLst>
              <a:ext uri="{FF2B5EF4-FFF2-40B4-BE49-F238E27FC236}">
                <a16:creationId xmlns:a16="http://schemas.microsoft.com/office/drawing/2014/main" id="{8D41117D-AEDE-AC5E-0FDF-BF154E69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35837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8537A5-8ADE-36CD-9A6A-86C0594E748E}"/>
              </a:ext>
            </a:extLst>
          </p:cNvPr>
          <p:cNvSpPr/>
          <p:nvPr/>
        </p:nvSpPr>
        <p:spPr>
          <a:xfrm>
            <a:off x="2847657" y="3582272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2" name="Picture 13">
            <a:extLst>
              <a:ext uri="{FF2B5EF4-FFF2-40B4-BE49-F238E27FC236}">
                <a16:creationId xmlns:a16="http://schemas.microsoft.com/office/drawing/2014/main" id="{0D512F43-7FF6-B5DC-CCF9-F2E418E7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58352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18CEFC90-EF0D-3405-0A3A-3D35CD0AAB87}"/>
              </a:ext>
            </a:extLst>
          </p:cNvPr>
          <p:cNvSpPr/>
          <p:nvPr/>
        </p:nvSpPr>
        <p:spPr>
          <a:xfrm>
            <a:off x="2847657" y="3803899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4" name="Picture 13">
            <a:extLst>
              <a:ext uri="{FF2B5EF4-FFF2-40B4-BE49-F238E27FC236}">
                <a16:creationId xmlns:a16="http://schemas.microsoft.com/office/drawing/2014/main" id="{BD3FC4EE-B02A-8BA7-7FC2-AD0707D2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8051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A262EB-BAAA-6007-3F56-3BB74663535C}"/>
              </a:ext>
            </a:extLst>
          </p:cNvPr>
          <p:cNvSpPr/>
          <p:nvPr/>
        </p:nvSpPr>
        <p:spPr>
          <a:xfrm>
            <a:off x="2847657" y="4033477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6" name="Picture 13">
            <a:extLst>
              <a:ext uri="{FF2B5EF4-FFF2-40B4-BE49-F238E27FC236}">
                <a16:creationId xmlns:a16="http://schemas.microsoft.com/office/drawing/2014/main" id="{E7D7BB66-4E8E-8940-A714-9CF1BF6C8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03473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95D7C6-BBB8-184E-B1E4-8B121359BF22}"/>
              </a:ext>
            </a:extLst>
          </p:cNvPr>
          <p:cNvSpPr/>
          <p:nvPr/>
        </p:nvSpPr>
        <p:spPr>
          <a:xfrm>
            <a:off x="2847657" y="4264356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8" name="Picture 13">
            <a:extLst>
              <a:ext uri="{FF2B5EF4-FFF2-40B4-BE49-F238E27FC236}">
                <a16:creationId xmlns:a16="http://schemas.microsoft.com/office/drawing/2014/main" id="{E47F9BE8-8358-E0C2-41C0-63672624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265612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20767190-0203-0D9B-E69F-3171379883F6}"/>
              </a:ext>
            </a:extLst>
          </p:cNvPr>
          <p:cNvSpPr/>
          <p:nvPr/>
        </p:nvSpPr>
        <p:spPr>
          <a:xfrm>
            <a:off x="2847657" y="449321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0" name="Picture 13">
            <a:extLst>
              <a:ext uri="{FF2B5EF4-FFF2-40B4-BE49-F238E27FC236}">
                <a16:creationId xmlns:a16="http://schemas.microsoft.com/office/drawing/2014/main" id="{2200E135-E5E8-53D4-35BB-50ADDFB4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49447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E41A4E-C30E-A093-7F8A-79E83ABE83BA}"/>
              </a:ext>
            </a:extLst>
          </p:cNvPr>
          <p:cNvSpPr/>
          <p:nvPr/>
        </p:nvSpPr>
        <p:spPr>
          <a:xfrm>
            <a:off x="2847657" y="4723501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2" name="Picture 13">
            <a:extLst>
              <a:ext uri="{FF2B5EF4-FFF2-40B4-BE49-F238E27FC236}">
                <a16:creationId xmlns:a16="http://schemas.microsoft.com/office/drawing/2014/main" id="{A5E2CA6D-91A6-D4C4-2BD6-DF88B3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72475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1259D1-0940-B662-3B77-1F740D224965}"/>
              </a:ext>
            </a:extLst>
          </p:cNvPr>
          <p:cNvSpPr/>
          <p:nvPr/>
        </p:nvSpPr>
        <p:spPr>
          <a:xfrm>
            <a:off x="2847657" y="495248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AFA3C9E9-9462-DEB4-C417-66690C5C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95374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4F8E62-FA56-A271-FEA4-01BAFBE944E5}"/>
              </a:ext>
            </a:extLst>
          </p:cNvPr>
          <p:cNvSpPr/>
          <p:nvPr/>
        </p:nvSpPr>
        <p:spPr>
          <a:xfrm>
            <a:off x="2847657" y="517684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BABF8037-5826-4DEC-FC52-C62ACEEC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517810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25A05F-44A6-B772-B2FF-2750445F0C11}"/>
              </a:ext>
            </a:extLst>
          </p:cNvPr>
          <p:cNvSpPr/>
          <p:nvPr/>
        </p:nvSpPr>
        <p:spPr>
          <a:xfrm>
            <a:off x="3597044" y="288987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0" name="Picture 13">
            <a:extLst>
              <a:ext uri="{FF2B5EF4-FFF2-40B4-BE49-F238E27FC236}">
                <a16:creationId xmlns:a16="http://schemas.microsoft.com/office/drawing/2014/main" id="{A24D72A2-4A63-94BA-F767-967E449F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A8DF8E96-CE6A-9070-E144-1938FC0572BE}"/>
              </a:ext>
            </a:extLst>
          </p:cNvPr>
          <p:cNvSpPr/>
          <p:nvPr/>
        </p:nvSpPr>
        <p:spPr>
          <a:xfrm>
            <a:off x="3597044" y="312079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83" name="Picture 13">
            <a:extLst>
              <a:ext uri="{FF2B5EF4-FFF2-40B4-BE49-F238E27FC236}">
                <a16:creationId xmlns:a16="http://schemas.microsoft.com/office/drawing/2014/main" id="{B31135EE-88B2-984F-1FF6-51A3C254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1220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63616B-C4D3-82E5-20AC-1DBA1C1FD61E}"/>
              </a:ext>
            </a:extLst>
          </p:cNvPr>
          <p:cNvSpPr/>
          <p:nvPr/>
        </p:nvSpPr>
        <p:spPr>
          <a:xfrm>
            <a:off x="3597044" y="334846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5" name="Picture 13">
            <a:extLst>
              <a:ext uri="{FF2B5EF4-FFF2-40B4-BE49-F238E27FC236}">
                <a16:creationId xmlns:a16="http://schemas.microsoft.com/office/drawing/2014/main" id="{4E787D9B-67C1-A14E-445D-7E80CBF7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34972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60EF4702-7703-BFD2-42BE-55F1A2E0A136}"/>
              </a:ext>
            </a:extLst>
          </p:cNvPr>
          <p:cNvSpPr/>
          <p:nvPr/>
        </p:nvSpPr>
        <p:spPr>
          <a:xfrm>
            <a:off x="3597044" y="3579397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87" name="Picture 13">
            <a:extLst>
              <a:ext uri="{FF2B5EF4-FFF2-40B4-BE49-F238E27FC236}">
                <a16:creationId xmlns:a16="http://schemas.microsoft.com/office/drawing/2014/main" id="{EF014149-8C61-6AF0-7BD6-BF6BB44C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58065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A26A83-7489-5E38-FD93-D7979735FE50}"/>
              </a:ext>
            </a:extLst>
          </p:cNvPr>
          <p:cNvSpPr/>
          <p:nvPr/>
        </p:nvSpPr>
        <p:spPr>
          <a:xfrm>
            <a:off x="3597044" y="38032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9" name="Picture 13">
            <a:extLst>
              <a:ext uri="{FF2B5EF4-FFF2-40B4-BE49-F238E27FC236}">
                <a16:creationId xmlns:a16="http://schemas.microsoft.com/office/drawing/2014/main" id="{AA0B1EA3-FACE-B6DF-7A07-F9821307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8044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AD89E610-6258-D726-876B-0F026A06EDD3}"/>
              </a:ext>
            </a:extLst>
          </p:cNvPr>
          <p:cNvSpPr/>
          <p:nvPr/>
        </p:nvSpPr>
        <p:spPr>
          <a:xfrm>
            <a:off x="3597044" y="40341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1" name="Picture 13">
            <a:extLst>
              <a:ext uri="{FF2B5EF4-FFF2-40B4-BE49-F238E27FC236}">
                <a16:creationId xmlns:a16="http://schemas.microsoft.com/office/drawing/2014/main" id="{44BB9C46-B8A6-A48E-A2F1-1964756D2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0353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2BE37-66B7-DFDC-BA79-0273DD314167}"/>
              </a:ext>
            </a:extLst>
          </p:cNvPr>
          <p:cNvSpPr/>
          <p:nvPr/>
        </p:nvSpPr>
        <p:spPr>
          <a:xfrm>
            <a:off x="3597044" y="426180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93" name="Picture 13">
            <a:extLst>
              <a:ext uri="{FF2B5EF4-FFF2-40B4-BE49-F238E27FC236}">
                <a16:creationId xmlns:a16="http://schemas.microsoft.com/office/drawing/2014/main" id="{EFFCA349-5376-2120-1DE1-8DF4EBD4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26306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F29D3E-3CDF-1945-527B-F07005994E31}"/>
              </a:ext>
            </a:extLst>
          </p:cNvPr>
          <p:cNvSpPr/>
          <p:nvPr/>
        </p:nvSpPr>
        <p:spPr>
          <a:xfrm>
            <a:off x="3597044" y="449273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5" name="Picture 13">
            <a:extLst>
              <a:ext uri="{FF2B5EF4-FFF2-40B4-BE49-F238E27FC236}">
                <a16:creationId xmlns:a16="http://schemas.microsoft.com/office/drawing/2014/main" id="{3FECA522-00DC-8A98-9DB0-0D101664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49399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D49F8E-CF6D-9DA3-C668-0F1449AB6C4A}"/>
              </a:ext>
            </a:extLst>
          </p:cNvPr>
          <p:cNvSpPr/>
          <p:nvPr/>
        </p:nvSpPr>
        <p:spPr>
          <a:xfrm>
            <a:off x="3597044" y="4726642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7" name="Picture 13">
            <a:extLst>
              <a:ext uri="{FF2B5EF4-FFF2-40B4-BE49-F238E27FC236}">
                <a16:creationId xmlns:a16="http://schemas.microsoft.com/office/drawing/2014/main" id="{897AE0D0-6ABF-30BA-0707-A97DDD22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72789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AF768D-D354-E6E7-0CF4-54E9CE623FF8}"/>
              </a:ext>
            </a:extLst>
          </p:cNvPr>
          <p:cNvSpPr/>
          <p:nvPr/>
        </p:nvSpPr>
        <p:spPr>
          <a:xfrm>
            <a:off x="3597044" y="49543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99" name="Picture 13">
            <a:extLst>
              <a:ext uri="{FF2B5EF4-FFF2-40B4-BE49-F238E27FC236}">
                <a16:creationId xmlns:a16="http://schemas.microsoft.com/office/drawing/2014/main" id="{0ED54767-6031-731B-019F-631C3024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9555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7C3578-36B0-78E9-EC92-3128C13D1AA2}"/>
              </a:ext>
            </a:extLst>
          </p:cNvPr>
          <p:cNvSpPr/>
          <p:nvPr/>
        </p:nvSpPr>
        <p:spPr>
          <a:xfrm>
            <a:off x="3597044" y="51852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01" name="Picture 13">
            <a:extLst>
              <a:ext uri="{FF2B5EF4-FFF2-40B4-BE49-F238E27FC236}">
                <a16:creationId xmlns:a16="http://schemas.microsoft.com/office/drawing/2014/main" id="{3F72EABA-3ADE-2B5F-7BC4-F46F1EE2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51864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1059DD9-6974-711A-BAE1-74E2B3523484}"/>
              </a:ext>
            </a:extLst>
          </p:cNvPr>
          <p:cNvSpPr/>
          <p:nvPr/>
        </p:nvSpPr>
        <p:spPr>
          <a:xfrm>
            <a:off x="4343047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55D8435-A1E2-581F-2DF1-6E213CA387DC}"/>
              </a:ext>
            </a:extLst>
          </p:cNvPr>
          <p:cNvSpPr/>
          <p:nvPr/>
        </p:nvSpPr>
        <p:spPr>
          <a:xfrm>
            <a:off x="211600" y="1973741"/>
            <a:ext cx="5097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0AAADA8-1D81-894B-5A11-90E4ADB4032B}"/>
              </a:ext>
            </a:extLst>
          </p:cNvPr>
          <p:cNvSpPr/>
          <p:nvPr/>
        </p:nvSpPr>
        <p:spPr>
          <a:xfrm>
            <a:off x="6556604" y="2481321"/>
            <a:ext cx="30457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25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BD5B47-40E9-AD9B-2376-1A75BC032E36}"/>
              </a:ext>
            </a:extLst>
          </p:cNvPr>
          <p:cNvSpPr/>
          <p:nvPr/>
        </p:nvSpPr>
        <p:spPr>
          <a:xfrm>
            <a:off x="3825885" y="2280780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FAAA1556-41CA-8C34-E988-B8D1AA14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4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050751-C803-3953-162B-D4D9DF5F0659}"/>
              </a:ext>
            </a:extLst>
          </p:cNvPr>
          <p:cNvSpPr/>
          <p:nvPr/>
        </p:nvSpPr>
        <p:spPr>
          <a:xfrm>
            <a:off x="169101" y="2280780"/>
            <a:ext cx="54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4D2F2-A9BE-8A51-AECA-C2BBA4D1574C}"/>
              </a:ext>
            </a:extLst>
          </p:cNvPr>
          <p:cNvSpPr/>
          <p:nvPr/>
        </p:nvSpPr>
        <p:spPr>
          <a:xfrm>
            <a:off x="2398341" y="2280780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7F5B9D4A-97C6-56E8-D3FB-58E2C14D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13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64EB21-2696-3BBC-DFC1-F822C8CF40BF}"/>
              </a:ext>
            </a:extLst>
          </p:cNvPr>
          <p:cNvSpPr/>
          <p:nvPr/>
        </p:nvSpPr>
        <p:spPr>
          <a:xfrm>
            <a:off x="899822" y="2280780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2F5A46A2-6204-E33D-572B-99FB9310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00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8CDE50-D6E6-0173-8B68-4F66573CF054}"/>
              </a:ext>
            </a:extLst>
          </p:cNvPr>
          <p:cNvSpPr/>
          <p:nvPr/>
        </p:nvSpPr>
        <p:spPr>
          <a:xfrm>
            <a:off x="1436327" y="2280780"/>
            <a:ext cx="76665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92CA8E-97C9-A483-AC48-FAF3E87F3133}"/>
              </a:ext>
            </a:extLst>
          </p:cNvPr>
          <p:cNvSpPr/>
          <p:nvPr/>
        </p:nvSpPr>
        <p:spPr>
          <a:xfrm>
            <a:off x="4343047" y="312100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수원교육지원청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49DFF0-F8F7-98B4-7C13-424389DC2EF7}"/>
              </a:ext>
            </a:extLst>
          </p:cNvPr>
          <p:cNvSpPr/>
          <p:nvPr/>
        </p:nvSpPr>
        <p:spPr>
          <a:xfrm>
            <a:off x="4343047" y="335372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고양교육지원청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20C29D-41D0-0A38-CEE4-60C93287C68A}"/>
              </a:ext>
            </a:extLst>
          </p:cNvPr>
          <p:cNvSpPr/>
          <p:nvPr/>
        </p:nvSpPr>
        <p:spPr>
          <a:xfrm>
            <a:off x="4343047" y="357857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4DD9C9-0824-934E-7BC1-048A0101E8BA}"/>
              </a:ext>
            </a:extLst>
          </p:cNvPr>
          <p:cNvSpPr/>
          <p:nvPr/>
        </p:nvSpPr>
        <p:spPr>
          <a:xfrm>
            <a:off x="4343047" y="379696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99CC029-0C3B-C091-DCCF-425431126C31}"/>
              </a:ext>
            </a:extLst>
          </p:cNvPr>
          <p:cNvSpPr/>
          <p:nvPr/>
        </p:nvSpPr>
        <p:spPr>
          <a:xfrm>
            <a:off x="4343047" y="404119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0DCA6D3-CA98-54C3-82AF-24F2F2F0353B}"/>
              </a:ext>
            </a:extLst>
          </p:cNvPr>
          <p:cNvSpPr/>
          <p:nvPr/>
        </p:nvSpPr>
        <p:spPr>
          <a:xfrm>
            <a:off x="4343047" y="426844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DD27647-B192-335D-A440-4E8715C02CF7}"/>
              </a:ext>
            </a:extLst>
          </p:cNvPr>
          <p:cNvSpPr/>
          <p:nvPr/>
        </p:nvSpPr>
        <p:spPr>
          <a:xfrm>
            <a:off x="4343047" y="449041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EE6F512-01C6-02A1-4817-17AE7D4CA091}"/>
              </a:ext>
            </a:extLst>
          </p:cNvPr>
          <p:cNvSpPr/>
          <p:nvPr/>
        </p:nvSpPr>
        <p:spPr>
          <a:xfrm>
            <a:off x="4343047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7E32D7B-E3C7-7112-40C5-87DE4CA0263D}"/>
              </a:ext>
            </a:extLst>
          </p:cNvPr>
          <p:cNvSpPr/>
          <p:nvPr/>
        </p:nvSpPr>
        <p:spPr>
          <a:xfrm>
            <a:off x="4343047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37D6BF2-8AF3-BF03-8106-5F3BE9145B5F}"/>
              </a:ext>
            </a:extLst>
          </p:cNvPr>
          <p:cNvSpPr/>
          <p:nvPr/>
        </p:nvSpPr>
        <p:spPr>
          <a:xfrm>
            <a:off x="4343047" y="517315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DE16D62-CFFD-0A6D-BE47-7923D83928B6}"/>
              </a:ext>
            </a:extLst>
          </p:cNvPr>
          <p:cNvSpPr>
            <a:spLocks noChangeAspect="1"/>
          </p:cNvSpPr>
          <p:nvPr/>
        </p:nvSpPr>
        <p:spPr>
          <a:xfrm>
            <a:off x="7951" y="228030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96449F0-619E-5234-19B4-1C5B58F0A500}"/>
              </a:ext>
            </a:extLst>
          </p:cNvPr>
          <p:cNvSpPr>
            <a:spLocks noChangeAspect="1"/>
          </p:cNvSpPr>
          <p:nvPr/>
        </p:nvSpPr>
        <p:spPr>
          <a:xfrm>
            <a:off x="89576" y="25741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0467E90-D0D1-2225-4B63-B3C603CC2503}"/>
              </a:ext>
            </a:extLst>
          </p:cNvPr>
          <p:cNvSpPr>
            <a:spLocks noChangeAspect="1"/>
          </p:cNvSpPr>
          <p:nvPr/>
        </p:nvSpPr>
        <p:spPr>
          <a:xfrm>
            <a:off x="3036340" y="57814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26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CC283-66F6-6C75-9455-9B3744FE5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DEB4D1B-F494-3A88-A735-6BD3060C9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44446"/>
              </p:ext>
            </p:extLst>
          </p:nvPr>
        </p:nvGraphicFramePr>
        <p:xfrm>
          <a:off x="6969418" y="2574152"/>
          <a:ext cx="2771482" cy="32377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연수 캘린더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66775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9487C5F-E389-6B2E-AF60-97631B9B0DD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87269-6F45-3BD0-E802-111C8E255480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연수생정보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(3/3)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EB055C-72E6-5CE2-E801-ED185DC2541A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사이트관리자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연수관리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연수생정보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639C81-DAE2-0846-4635-D5886D9B2F5E}"/>
              </a:ext>
            </a:extLst>
          </p:cNvPr>
          <p:cNvCxnSpPr>
            <a:cxnSpLocks/>
          </p:cNvCxnSpPr>
          <p:nvPr/>
        </p:nvCxnSpPr>
        <p:spPr>
          <a:xfrm>
            <a:off x="165100" y="160183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FD4E668-849F-C4DE-D6C0-E509710DA812}"/>
              </a:ext>
            </a:extLst>
          </p:cNvPr>
          <p:cNvSpPr/>
          <p:nvPr/>
        </p:nvSpPr>
        <p:spPr>
          <a:xfrm>
            <a:off x="211600" y="139267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정보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C543790-6B04-F3E5-D42A-E4B37EE4785A}"/>
              </a:ext>
            </a:extLst>
          </p:cNvPr>
          <p:cNvSpPr/>
          <p:nvPr/>
        </p:nvSpPr>
        <p:spPr>
          <a:xfrm>
            <a:off x="5368779" y="1447696"/>
            <a:ext cx="149239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연수설정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D30445-6B1D-9F0E-C3E2-029401382FD8}"/>
              </a:ext>
            </a:extLst>
          </p:cNvPr>
          <p:cNvSpPr/>
          <p:nvPr/>
        </p:nvSpPr>
        <p:spPr>
          <a:xfrm>
            <a:off x="165100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 기본정보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B02D19-69C5-3DDE-1BE9-0A89E050F276}"/>
              </a:ext>
            </a:extLst>
          </p:cNvPr>
          <p:cNvSpPr/>
          <p:nvPr/>
        </p:nvSpPr>
        <p:spPr>
          <a:xfrm>
            <a:off x="893884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식당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A09F7C-476A-968E-2DB0-FAEB85589132}"/>
              </a:ext>
            </a:extLst>
          </p:cNvPr>
          <p:cNvSpPr/>
          <p:nvPr/>
        </p:nvSpPr>
        <p:spPr>
          <a:xfrm>
            <a:off x="1622668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예약 정보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FF538C-4CE3-27D7-C3CD-74EAB4E008A5}"/>
              </a:ext>
            </a:extLst>
          </p:cNvPr>
          <p:cNvSpPr/>
          <p:nvPr/>
        </p:nvSpPr>
        <p:spPr>
          <a:xfrm>
            <a:off x="2351452" y="1685790"/>
            <a:ext cx="665575" cy="191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숙소 예약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118802-DAED-CC0A-F4C7-D4E1A1FB274E}"/>
              </a:ext>
            </a:extLst>
          </p:cNvPr>
          <p:cNvSpPr/>
          <p:nvPr/>
        </p:nvSpPr>
        <p:spPr>
          <a:xfrm>
            <a:off x="3080237" y="1685790"/>
            <a:ext cx="665575" cy="191664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FE0A59-3F30-3999-7BF3-CAB649F0F076}"/>
              </a:ext>
            </a:extLst>
          </p:cNvPr>
          <p:cNvGraphicFramePr>
            <a:graphicFrameLocks noGrp="1"/>
          </p:cNvGraphicFramePr>
          <p:nvPr/>
        </p:nvGraphicFramePr>
        <p:xfrm>
          <a:off x="165099" y="2654404"/>
          <a:ext cx="6696077" cy="294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690139161"/>
                    </a:ext>
                  </a:extLst>
                </a:gridCol>
                <a:gridCol w="748990">
                  <a:extLst>
                    <a:ext uri="{9D8B030D-6E8A-4147-A177-3AD203B41FA5}">
                      <a16:colId xmlns:a16="http://schemas.microsoft.com/office/drawing/2014/main" val="3161749844"/>
                    </a:ext>
                  </a:extLst>
                </a:gridCol>
                <a:gridCol w="1233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106">
                  <a:extLst>
                    <a:ext uri="{9D8B030D-6E8A-4147-A177-3AD203B41FA5}">
                      <a16:colId xmlns:a16="http://schemas.microsoft.com/office/drawing/2014/main" val="1894047548"/>
                    </a:ext>
                  </a:extLst>
                </a:gridCol>
                <a:gridCol w="484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연번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연수원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ID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일반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장애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소속기관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숙소동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59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0389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미예약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18555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7697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6860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미예약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81498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미예약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458874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86386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달맞이관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70631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달맞이관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439869"/>
                  </a:ext>
                </a:extLst>
              </a:tr>
              <a:tr h="228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120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F1821-5963-B342-0444-323B977F9EFB}"/>
              </a:ext>
            </a:extLst>
          </p:cNvPr>
          <p:cNvSpPr/>
          <p:nvPr/>
        </p:nvSpPr>
        <p:spPr>
          <a:xfrm>
            <a:off x="6195600" y="5757616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00B3B3-81F1-E791-626D-06468D3E9A66}"/>
              </a:ext>
            </a:extLst>
          </p:cNvPr>
          <p:cNvSpPr/>
          <p:nvPr/>
        </p:nvSpPr>
        <p:spPr>
          <a:xfrm>
            <a:off x="320981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양식 다운로드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81586B-8D4E-8579-C16A-D92FEEFA919F}"/>
              </a:ext>
            </a:extLst>
          </p:cNvPr>
          <p:cNvSpPr/>
          <p:nvPr/>
        </p:nvSpPr>
        <p:spPr>
          <a:xfrm>
            <a:off x="4217924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엑셀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04385D-4D4A-D7D3-BF25-03A7A8B812C4}"/>
              </a:ext>
            </a:extLst>
          </p:cNvPr>
          <p:cNvSpPr/>
          <p:nvPr/>
        </p:nvSpPr>
        <p:spPr>
          <a:xfrm>
            <a:off x="5206762" y="5757616"/>
            <a:ext cx="935056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131C6E-2A01-7056-05EF-980A6F2BE87E}"/>
              </a:ext>
            </a:extLst>
          </p:cNvPr>
          <p:cNvSpPr/>
          <p:nvPr/>
        </p:nvSpPr>
        <p:spPr>
          <a:xfrm>
            <a:off x="640991" y="2888956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64E03A-6ADB-4AF4-1545-F5788BB2648E}"/>
              </a:ext>
            </a:extLst>
          </p:cNvPr>
          <p:cNvSpPr/>
          <p:nvPr/>
        </p:nvSpPr>
        <p:spPr>
          <a:xfrm>
            <a:off x="640991" y="312350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2F27AC-D974-A9A1-5BC9-108911C10483}"/>
              </a:ext>
            </a:extLst>
          </p:cNvPr>
          <p:cNvSpPr/>
          <p:nvPr/>
        </p:nvSpPr>
        <p:spPr>
          <a:xfrm>
            <a:off x="640991" y="334408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95EC8-3F3A-0918-BFBD-E2F2B6793FDE}"/>
              </a:ext>
            </a:extLst>
          </p:cNvPr>
          <p:cNvSpPr/>
          <p:nvPr/>
        </p:nvSpPr>
        <p:spPr>
          <a:xfrm>
            <a:off x="640991" y="357719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7C5018-2499-7E7E-4167-40BA17AA8E9D}"/>
              </a:ext>
            </a:extLst>
          </p:cNvPr>
          <p:cNvSpPr/>
          <p:nvPr/>
        </p:nvSpPr>
        <p:spPr>
          <a:xfrm>
            <a:off x="640991" y="3803160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89DC5-8A6C-EB01-04BA-651ECC57059D}"/>
              </a:ext>
            </a:extLst>
          </p:cNvPr>
          <p:cNvSpPr/>
          <p:nvPr/>
        </p:nvSpPr>
        <p:spPr>
          <a:xfrm>
            <a:off x="640991" y="4035454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26D692-3AC3-79CB-1EFB-66E651459277}"/>
              </a:ext>
            </a:extLst>
          </p:cNvPr>
          <p:cNvSpPr/>
          <p:nvPr/>
        </p:nvSpPr>
        <p:spPr>
          <a:xfrm>
            <a:off x="640991" y="4258097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9B6967-F6F4-428D-FAC4-1EECF3C5D75B}"/>
              </a:ext>
            </a:extLst>
          </p:cNvPr>
          <p:cNvSpPr/>
          <p:nvPr/>
        </p:nvSpPr>
        <p:spPr>
          <a:xfrm>
            <a:off x="640991" y="4488691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41DB40-27A4-4BF7-7F36-564847922238}"/>
              </a:ext>
            </a:extLst>
          </p:cNvPr>
          <p:cNvSpPr/>
          <p:nvPr/>
        </p:nvSpPr>
        <p:spPr>
          <a:xfrm>
            <a:off x="640991" y="4725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3CEEB5-E775-C27E-9B7D-686644EEC7B9}"/>
              </a:ext>
            </a:extLst>
          </p:cNvPr>
          <p:cNvSpPr/>
          <p:nvPr/>
        </p:nvSpPr>
        <p:spPr>
          <a:xfrm>
            <a:off x="640991" y="4949135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0F3E8-2091-E9CB-D5DB-01B9BB7CF63D}"/>
              </a:ext>
            </a:extLst>
          </p:cNvPr>
          <p:cNvSpPr/>
          <p:nvPr/>
        </p:nvSpPr>
        <p:spPr>
          <a:xfrm>
            <a:off x="2847657" y="2889870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E4CB1772-3CE9-B507-7ADC-EBF50224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6E45F8-3651-7B6F-3009-9E5E2A545ECB}"/>
              </a:ext>
            </a:extLst>
          </p:cNvPr>
          <p:cNvSpPr/>
          <p:nvPr/>
        </p:nvSpPr>
        <p:spPr>
          <a:xfrm>
            <a:off x="640991" y="5176848"/>
            <a:ext cx="864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홍길동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11D29B-5F60-4184-D35B-69070222F5B9}"/>
              </a:ext>
            </a:extLst>
          </p:cNvPr>
          <p:cNvSpPr/>
          <p:nvPr/>
        </p:nvSpPr>
        <p:spPr>
          <a:xfrm>
            <a:off x="1612210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CB3202-2BB6-BE8A-B44B-3BABFDC8A344}"/>
              </a:ext>
            </a:extLst>
          </p:cNvPr>
          <p:cNvSpPr/>
          <p:nvPr/>
        </p:nvSpPr>
        <p:spPr>
          <a:xfrm>
            <a:off x="1612210" y="312079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E4D7F4-4B01-35E5-022A-11C7937D18B6}"/>
              </a:ext>
            </a:extLst>
          </p:cNvPr>
          <p:cNvSpPr/>
          <p:nvPr/>
        </p:nvSpPr>
        <p:spPr>
          <a:xfrm>
            <a:off x="1612210" y="334966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02CBA3C-0911-630C-95DE-8F8657DDD979}"/>
              </a:ext>
            </a:extLst>
          </p:cNvPr>
          <p:cNvSpPr/>
          <p:nvPr/>
        </p:nvSpPr>
        <p:spPr>
          <a:xfrm>
            <a:off x="1612210" y="3575473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30B62-24EB-9CEF-BB15-3810DE3AB148}"/>
              </a:ext>
            </a:extLst>
          </p:cNvPr>
          <p:cNvSpPr/>
          <p:nvPr/>
        </p:nvSpPr>
        <p:spPr>
          <a:xfrm>
            <a:off x="1612210" y="381111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DC3229-E631-94B3-B381-3DBA1EEF733A}"/>
              </a:ext>
            </a:extLst>
          </p:cNvPr>
          <p:cNvSpPr/>
          <p:nvPr/>
        </p:nvSpPr>
        <p:spPr>
          <a:xfrm>
            <a:off x="1612210" y="403545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6EEC39-612D-E592-7914-F86E5B187AE6}"/>
              </a:ext>
            </a:extLst>
          </p:cNvPr>
          <p:cNvSpPr/>
          <p:nvPr/>
        </p:nvSpPr>
        <p:spPr>
          <a:xfrm>
            <a:off x="1612210" y="426540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A5449A-E142-566E-0FD3-6F4B6538701F}"/>
              </a:ext>
            </a:extLst>
          </p:cNvPr>
          <p:cNvSpPr/>
          <p:nvPr/>
        </p:nvSpPr>
        <p:spPr>
          <a:xfrm>
            <a:off x="1612210" y="4493248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AE0AC3-1D99-DE72-00A3-40C620FF9A54}"/>
              </a:ext>
            </a:extLst>
          </p:cNvPr>
          <p:cNvSpPr/>
          <p:nvPr/>
        </p:nvSpPr>
        <p:spPr>
          <a:xfrm>
            <a:off x="1612210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B3186E-F315-5102-C2B2-AF3AD65636E7}"/>
              </a:ext>
            </a:extLst>
          </p:cNvPr>
          <p:cNvSpPr/>
          <p:nvPr/>
        </p:nvSpPr>
        <p:spPr>
          <a:xfrm>
            <a:off x="1612210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4D38BD-2006-C710-09A8-776C90D1E57B}"/>
              </a:ext>
            </a:extLst>
          </p:cNvPr>
          <p:cNvSpPr/>
          <p:nvPr/>
        </p:nvSpPr>
        <p:spPr>
          <a:xfrm>
            <a:off x="1612210" y="518524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honggildong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6897ED-C480-B447-8A36-D51DF2FF548C}"/>
              </a:ext>
            </a:extLst>
          </p:cNvPr>
          <p:cNvSpPr/>
          <p:nvPr/>
        </p:nvSpPr>
        <p:spPr>
          <a:xfrm>
            <a:off x="2847657" y="312319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장애인</a:t>
            </a:r>
          </a:p>
        </p:txBody>
      </p:sp>
      <p:pic>
        <p:nvPicPr>
          <p:cNvPr id="58" name="Picture 13">
            <a:extLst>
              <a:ext uri="{FF2B5EF4-FFF2-40B4-BE49-F238E27FC236}">
                <a16:creationId xmlns:a16="http://schemas.microsoft.com/office/drawing/2014/main" id="{E8161EFA-1E64-6CB3-7BC6-F44D64EC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12445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BF5050-EC44-833B-D741-557CAEA88B28}"/>
              </a:ext>
            </a:extLst>
          </p:cNvPr>
          <p:cNvSpPr/>
          <p:nvPr/>
        </p:nvSpPr>
        <p:spPr>
          <a:xfrm>
            <a:off x="2847657" y="3357115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0" name="Picture 13">
            <a:extLst>
              <a:ext uri="{FF2B5EF4-FFF2-40B4-BE49-F238E27FC236}">
                <a16:creationId xmlns:a16="http://schemas.microsoft.com/office/drawing/2014/main" id="{35C3DC1B-E1C7-D3E5-08B8-E47CC601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35837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7472-2ABA-5646-FD3A-8274631751DB}"/>
              </a:ext>
            </a:extLst>
          </p:cNvPr>
          <p:cNvSpPr/>
          <p:nvPr/>
        </p:nvSpPr>
        <p:spPr>
          <a:xfrm>
            <a:off x="2847657" y="3582272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2" name="Picture 13">
            <a:extLst>
              <a:ext uri="{FF2B5EF4-FFF2-40B4-BE49-F238E27FC236}">
                <a16:creationId xmlns:a16="http://schemas.microsoft.com/office/drawing/2014/main" id="{1C64EA93-B600-462C-4D68-AE5D83F6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58352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A35098-FC16-AD95-7CF6-5225369C3100}"/>
              </a:ext>
            </a:extLst>
          </p:cNvPr>
          <p:cNvSpPr/>
          <p:nvPr/>
        </p:nvSpPr>
        <p:spPr>
          <a:xfrm>
            <a:off x="2847657" y="3803899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4" name="Picture 13">
            <a:extLst>
              <a:ext uri="{FF2B5EF4-FFF2-40B4-BE49-F238E27FC236}">
                <a16:creationId xmlns:a16="http://schemas.microsoft.com/office/drawing/2014/main" id="{F00FA98E-956C-7A05-308F-6440F20D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38051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CE60406-EF38-6779-1C1B-C3A5D8DCF8F4}"/>
              </a:ext>
            </a:extLst>
          </p:cNvPr>
          <p:cNvSpPr/>
          <p:nvPr/>
        </p:nvSpPr>
        <p:spPr>
          <a:xfrm>
            <a:off x="2847657" y="4033477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6" name="Picture 13">
            <a:extLst>
              <a:ext uri="{FF2B5EF4-FFF2-40B4-BE49-F238E27FC236}">
                <a16:creationId xmlns:a16="http://schemas.microsoft.com/office/drawing/2014/main" id="{DCABB17A-57E3-25D3-45ED-6E5DEE7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03473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CC11BF-7BA5-AE2E-3AF7-91E12CD164ED}"/>
              </a:ext>
            </a:extLst>
          </p:cNvPr>
          <p:cNvSpPr/>
          <p:nvPr/>
        </p:nvSpPr>
        <p:spPr>
          <a:xfrm>
            <a:off x="2847657" y="4264356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68" name="Picture 13">
            <a:extLst>
              <a:ext uri="{FF2B5EF4-FFF2-40B4-BE49-F238E27FC236}">
                <a16:creationId xmlns:a16="http://schemas.microsoft.com/office/drawing/2014/main" id="{B78907D9-32DB-AEEF-6984-206B2778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265612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A3D887F-BB57-670F-BC1D-A78A1944C7E6}"/>
              </a:ext>
            </a:extLst>
          </p:cNvPr>
          <p:cNvSpPr/>
          <p:nvPr/>
        </p:nvSpPr>
        <p:spPr>
          <a:xfrm>
            <a:off x="2847657" y="449321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0" name="Picture 13">
            <a:extLst>
              <a:ext uri="{FF2B5EF4-FFF2-40B4-BE49-F238E27FC236}">
                <a16:creationId xmlns:a16="http://schemas.microsoft.com/office/drawing/2014/main" id="{C57CDE05-D35D-7F83-1A48-953986392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49447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3885A6-F8DA-D364-2FE8-70CC6A062194}"/>
              </a:ext>
            </a:extLst>
          </p:cNvPr>
          <p:cNvSpPr/>
          <p:nvPr/>
        </p:nvSpPr>
        <p:spPr>
          <a:xfrm>
            <a:off x="2847657" y="4723501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2" name="Picture 13">
            <a:extLst>
              <a:ext uri="{FF2B5EF4-FFF2-40B4-BE49-F238E27FC236}">
                <a16:creationId xmlns:a16="http://schemas.microsoft.com/office/drawing/2014/main" id="{943EFB56-43C5-DB95-491E-A962946C0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72475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6E3F79F3-F835-117B-D4AD-DB6910C79727}"/>
              </a:ext>
            </a:extLst>
          </p:cNvPr>
          <p:cNvSpPr/>
          <p:nvPr/>
        </p:nvSpPr>
        <p:spPr>
          <a:xfrm>
            <a:off x="2847657" y="495248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1C7EE88B-4A41-09A9-B1BB-B2D98EDCC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495374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07CF68-2FDD-B69B-BE73-1DA66050E44A}"/>
              </a:ext>
            </a:extLst>
          </p:cNvPr>
          <p:cNvSpPr/>
          <p:nvPr/>
        </p:nvSpPr>
        <p:spPr>
          <a:xfrm>
            <a:off x="2847657" y="5176848"/>
            <a:ext cx="505464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</a:t>
            </a: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301D4E14-5439-DB3F-55BD-4B7EB69D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36" y="517810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D3175463-D263-0CEE-4A5F-8A63D316C5B5}"/>
              </a:ext>
            </a:extLst>
          </p:cNvPr>
          <p:cNvSpPr/>
          <p:nvPr/>
        </p:nvSpPr>
        <p:spPr>
          <a:xfrm>
            <a:off x="3597044" y="288987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0" name="Picture 13">
            <a:extLst>
              <a:ext uri="{FF2B5EF4-FFF2-40B4-BE49-F238E27FC236}">
                <a16:creationId xmlns:a16="http://schemas.microsoft.com/office/drawing/2014/main" id="{2EF77702-2235-536C-BA11-CAF3C774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28911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EA507D9B-AD34-59D9-8A16-9193D5DF8EFA}"/>
              </a:ext>
            </a:extLst>
          </p:cNvPr>
          <p:cNvSpPr/>
          <p:nvPr/>
        </p:nvSpPr>
        <p:spPr>
          <a:xfrm>
            <a:off x="3597044" y="312079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83" name="Picture 13">
            <a:extLst>
              <a:ext uri="{FF2B5EF4-FFF2-40B4-BE49-F238E27FC236}">
                <a16:creationId xmlns:a16="http://schemas.microsoft.com/office/drawing/2014/main" id="{8F4A32A7-F96D-A7E0-8DA4-A604575B8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12205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E85410-B4E9-D48F-5B26-28F98045B1CD}"/>
              </a:ext>
            </a:extLst>
          </p:cNvPr>
          <p:cNvSpPr/>
          <p:nvPr/>
        </p:nvSpPr>
        <p:spPr>
          <a:xfrm>
            <a:off x="3597044" y="334846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5" name="Picture 13">
            <a:extLst>
              <a:ext uri="{FF2B5EF4-FFF2-40B4-BE49-F238E27FC236}">
                <a16:creationId xmlns:a16="http://schemas.microsoft.com/office/drawing/2014/main" id="{C16F77D0-0559-38DD-05B5-B9FD12A5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34972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C9C72F1-07D3-AB5C-54D3-0B586A552735}"/>
              </a:ext>
            </a:extLst>
          </p:cNvPr>
          <p:cNvSpPr/>
          <p:nvPr/>
        </p:nvSpPr>
        <p:spPr>
          <a:xfrm>
            <a:off x="3597044" y="3579397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87" name="Picture 13">
            <a:extLst>
              <a:ext uri="{FF2B5EF4-FFF2-40B4-BE49-F238E27FC236}">
                <a16:creationId xmlns:a16="http://schemas.microsoft.com/office/drawing/2014/main" id="{205A1FD2-B349-1B1E-3B68-D4E184A1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58065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6CB9B808-3930-F983-F1D6-3A8B4FDF2391}"/>
              </a:ext>
            </a:extLst>
          </p:cNvPr>
          <p:cNvSpPr/>
          <p:nvPr/>
        </p:nvSpPr>
        <p:spPr>
          <a:xfrm>
            <a:off x="3597044" y="38032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89" name="Picture 13">
            <a:extLst>
              <a:ext uri="{FF2B5EF4-FFF2-40B4-BE49-F238E27FC236}">
                <a16:creationId xmlns:a16="http://schemas.microsoft.com/office/drawing/2014/main" id="{15F295AC-80F6-BB51-C7F9-597FAA57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38044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01825844-CC98-98A1-13F7-7985D5D67BA6}"/>
              </a:ext>
            </a:extLst>
          </p:cNvPr>
          <p:cNvSpPr/>
          <p:nvPr/>
        </p:nvSpPr>
        <p:spPr>
          <a:xfrm>
            <a:off x="3597044" y="40341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1" name="Picture 13">
            <a:extLst>
              <a:ext uri="{FF2B5EF4-FFF2-40B4-BE49-F238E27FC236}">
                <a16:creationId xmlns:a16="http://schemas.microsoft.com/office/drawing/2014/main" id="{56243648-EE7B-DC87-71BD-11F1DBDDF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0353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73EFC75A-25D5-288B-782E-A27D7DBBC716}"/>
              </a:ext>
            </a:extLst>
          </p:cNvPr>
          <p:cNvSpPr/>
          <p:nvPr/>
        </p:nvSpPr>
        <p:spPr>
          <a:xfrm>
            <a:off x="3597044" y="4261809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93" name="Picture 13">
            <a:extLst>
              <a:ext uri="{FF2B5EF4-FFF2-40B4-BE49-F238E27FC236}">
                <a16:creationId xmlns:a16="http://schemas.microsoft.com/office/drawing/2014/main" id="{068063A6-00C2-FC61-4E80-59E49067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263065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42D9D1D6-6F92-2A0D-5432-D62DF60A7DF0}"/>
              </a:ext>
            </a:extLst>
          </p:cNvPr>
          <p:cNvSpPr/>
          <p:nvPr/>
        </p:nvSpPr>
        <p:spPr>
          <a:xfrm>
            <a:off x="3597044" y="4492738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5" name="Picture 13">
            <a:extLst>
              <a:ext uri="{FF2B5EF4-FFF2-40B4-BE49-F238E27FC236}">
                <a16:creationId xmlns:a16="http://schemas.microsoft.com/office/drawing/2014/main" id="{1863EC23-8F4C-E646-0BAE-D4F6F1B9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49399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708FC46A-4FFA-0A78-D194-F11A7F698BCE}"/>
              </a:ext>
            </a:extLst>
          </p:cNvPr>
          <p:cNvSpPr/>
          <p:nvPr/>
        </p:nvSpPr>
        <p:spPr>
          <a:xfrm>
            <a:off x="3597044" y="4726642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97" name="Picture 13">
            <a:extLst>
              <a:ext uri="{FF2B5EF4-FFF2-40B4-BE49-F238E27FC236}">
                <a16:creationId xmlns:a16="http://schemas.microsoft.com/office/drawing/2014/main" id="{74490CCE-01F0-564E-E819-789CA9A2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727898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04B473A1-28AA-95C8-E37A-C3C1255E3776}"/>
              </a:ext>
            </a:extLst>
          </p:cNvPr>
          <p:cNvSpPr/>
          <p:nvPr/>
        </p:nvSpPr>
        <p:spPr>
          <a:xfrm>
            <a:off x="3597044" y="4954311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남</a:t>
            </a:r>
          </a:p>
        </p:txBody>
      </p:sp>
      <p:pic>
        <p:nvPicPr>
          <p:cNvPr id="99" name="Picture 13">
            <a:extLst>
              <a:ext uri="{FF2B5EF4-FFF2-40B4-BE49-F238E27FC236}">
                <a16:creationId xmlns:a16="http://schemas.microsoft.com/office/drawing/2014/main" id="{1D728269-5721-F749-2C69-67B2E303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49555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C722C17-D300-0DC5-2CF5-0F6D755F695E}"/>
              </a:ext>
            </a:extLst>
          </p:cNvPr>
          <p:cNvSpPr/>
          <p:nvPr/>
        </p:nvSpPr>
        <p:spPr>
          <a:xfrm>
            <a:off x="3597044" y="5185240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</a:p>
        </p:txBody>
      </p:sp>
      <p:pic>
        <p:nvPicPr>
          <p:cNvPr id="101" name="Picture 13">
            <a:extLst>
              <a:ext uri="{FF2B5EF4-FFF2-40B4-BE49-F238E27FC236}">
                <a16:creationId xmlns:a16="http://schemas.microsoft.com/office/drawing/2014/main" id="{94606F0A-ADAD-89CD-1773-1EBD7728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51" y="518649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07B188-DD8E-A9B3-9E5E-C53B914B6231}"/>
              </a:ext>
            </a:extLst>
          </p:cNvPr>
          <p:cNvSpPr/>
          <p:nvPr/>
        </p:nvSpPr>
        <p:spPr>
          <a:xfrm>
            <a:off x="4343047" y="2888956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27E5484-6424-71C9-668B-C6017545E072}"/>
              </a:ext>
            </a:extLst>
          </p:cNvPr>
          <p:cNvSpPr/>
          <p:nvPr/>
        </p:nvSpPr>
        <p:spPr>
          <a:xfrm>
            <a:off x="211600" y="1973741"/>
            <a:ext cx="5097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연수생 정보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CA0425A-CDBE-23DD-80B5-23B808028707}"/>
              </a:ext>
            </a:extLst>
          </p:cNvPr>
          <p:cNvSpPr/>
          <p:nvPr/>
        </p:nvSpPr>
        <p:spPr>
          <a:xfrm>
            <a:off x="6556604" y="2481321"/>
            <a:ext cx="30457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25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19F12C-B241-1161-C869-119EAC2C3616}"/>
              </a:ext>
            </a:extLst>
          </p:cNvPr>
          <p:cNvSpPr/>
          <p:nvPr/>
        </p:nvSpPr>
        <p:spPr>
          <a:xfrm>
            <a:off x="3825885" y="2280780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6504C9F8-9947-1A23-F77D-BCB737781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4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278775-58C5-623A-B5BA-329CA5110480}"/>
              </a:ext>
            </a:extLst>
          </p:cNvPr>
          <p:cNvSpPr/>
          <p:nvPr/>
        </p:nvSpPr>
        <p:spPr>
          <a:xfrm>
            <a:off x="169101" y="2280780"/>
            <a:ext cx="54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C00075-3CC4-84A6-06A2-6296D92FC0FE}"/>
              </a:ext>
            </a:extLst>
          </p:cNvPr>
          <p:cNvSpPr/>
          <p:nvPr/>
        </p:nvSpPr>
        <p:spPr>
          <a:xfrm>
            <a:off x="2398341" y="2280780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C8F981DB-A349-7D7E-5D93-377D7C07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13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B3FF09-4574-125D-4113-C66D054C1DEB}"/>
              </a:ext>
            </a:extLst>
          </p:cNvPr>
          <p:cNvSpPr/>
          <p:nvPr/>
        </p:nvSpPr>
        <p:spPr>
          <a:xfrm>
            <a:off x="899822" y="2280780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A96EB723-4400-5956-1755-DDF39622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00" y="227913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F15532-5A85-C3F8-843A-705A01A718B9}"/>
              </a:ext>
            </a:extLst>
          </p:cNvPr>
          <p:cNvSpPr/>
          <p:nvPr/>
        </p:nvSpPr>
        <p:spPr>
          <a:xfrm>
            <a:off x="1436327" y="2280780"/>
            <a:ext cx="76665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3D1095-3AB5-7FC1-5561-B933EA105172}"/>
              </a:ext>
            </a:extLst>
          </p:cNvPr>
          <p:cNvSpPr/>
          <p:nvPr/>
        </p:nvSpPr>
        <p:spPr>
          <a:xfrm>
            <a:off x="4343047" y="312100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수원교육지원청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522630-A8CA-D514-06EA-EE7AB71363C9}"/>
              </a:ext>
            </a:extLst>
          </p:cNvPr>
          <p:cNvSpPr/>
          <p:nvPr/>
        </p:nvSpPr>
        <p:spPr>
          <a:xfrm>
            <a:off x="4343047" y="3353721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고양교육지원청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B2B738-84A3-7F5D-3F04-772532C225FD}"/>
              </a:ext>
            </a:extLst>
          </p:cNvPr>
          <p:cNvSpPr/>
          <p:nvPr/>
        </p:nvSpPr>
        <p:spPr>
          <a:xfrm>
            <a:off x="4343047" y="3578574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BBF15A-3A79-89FE-552B-3AA43DBC5516}"/>
              </a:ext>
            </a:extLst>
          </p:cNvPr>
          <p:cNvSpPr/>
          <p:nvPr/>
        </p:nvSpPr>
        <p:spPr>
          <a:xfrm>
            <a:off x="4343047" y="3796969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안산교육지원청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493660-B52C-2036-0C78-0DC6CDE38F42}"/>
              </a:ext>
            </a:extLst>
          </p:cNvPr>
          <p:cNvSpPr/>
          <p:nvPr/>
        </p:nvSpPr>
        <p:spPr>
          <a:xfrm>
            <a:off x="4343047" y="404119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DD8FC1A-BC07-4AF8-7979-8C04E529DF44}"/>
              </a:ext>
            </a:extLst>
          </p:cNvPr>
          <p:cNvSpPr/>
          <p:nvPr/>
        </p:nvSpPr>
        <p:spPr>
          <a:xfrm>
            <a:off x="4343047" y="4268447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D0DFDA3-9541-A74E-3CDC-7738D64A0363}"/>
              </a:ext>
            </a:extLst>
          </p:cNvPr>
          <p:cNvSpPr/>
          <p:nvPr/>
        </p:nvSpPr>
        <p:spPr>
          <a:xfrm>
            <a:off x="4343047" y="449041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452BD77-7F78-5455-889C-0D01E1690442}"/>
              </a:ext>
            </a:extLst>
          </p:cNvPr>
          <p:cNvSpPr/>
          <p:nvPr/>
        </p:nvSpPr>
        <p:spPr>
          <a:xfrm>
            <a:off x="4343047" y="4720900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9B99B91-63C7-DC54-2443-63F573DD5EF8}"/>
              </a:ext>
            </a:extLst>
          </p:cNvPr>
          <p:cNvSpPr/>
          <p:nvPr/>
        </p:nvSpPr>
        <p:spPr>
          <a:xfrm>
            <a:off x="4343047" y="494913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729C8FC-C1AE-24AB-6948-3E1F7219DF9E}"/>
              </a:ext>
            </a:extLst>
          </p:cNvPr>
          <p:cNvSpPr/>
          <p:nvPr/>
        </p:nvSpPr>
        <p:spPr>
          <a:xfrm>
            <a:off x="4343047" y="5173155"/>
            <a:ext cx="111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경기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도교육청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969F72E-419D-C4FE-1D54-79F9FC6794D4}"/>
              </a:ext>
            </a:extLst>
          </p:cNvPr>
          <p:cNvSpPr>
            <a:spLocks noChangeAspect="1"/>
          </p:cNvSpPr>
          <p:nvPr/>
        </p:nvSpPr>
        <p:spPr>
          <a:xfrm>
            <a:off x="7951" y="228030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885A74E-E312-6837-C795-673C6D842BE5}"/>
              </a:ext>
            </a:extLst>
          </p:cNvPr>
          <p:cNvSpPr>
            <a:spLocks noChangeAspect="1"/>
          </p:cNvSpPr>
          <p:nvPr/>
        </p:nvSpPr>
        <p:spPr>
          <a:xfrm>
            <a:off x="89576" y="25741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FCC96D6-12D8-DBC6-F944-6507A77CF67F}"/>
              </a:ext>
            </a:extLst>
          </p:cNvPr>
          <p:cNvSpPr>
            <a:spLocks noChangeAspect="1"/>
          </p:cNvSpPr>
          <p:nvPr/>
        </p:nvSpPr>
        <p:spPr>
          <a:xfrm>
            <a:off x="3036340" y="57814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875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AF0B-CC52-6BF0-2E42-27CE6D1F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6EA91FFB-C774-8C10-3C95-0D0587B4291C}"/>
              </a:ext>
            </a:extLst>
          </p:cNvPr>
          <p:cNvSpPr txBox="1"/>
          <p:nvPr/>
        </p:nvSpPr>
        <p:spPr>
          <a:xfrm rot="16200000">
            <a:off x="-432110" y="1197338"/>
            <a:ext cx="2306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D7D7D7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NTENT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74E87D4E-A97F-E4D5-4D67-A430B3CF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05" y="1446676"/>
            <a:ext cx="2779779" cy="40011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시설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A7D2F43E-84B4-6ED1-8EB1-614C46459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483" y="1369732"/>
            <a:ext cx="764953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94565A-9660-850F-631B-6A713A74D146}"/>
              </a:ext>
            </a:extLst>
          </p:cNvPr>
          <p:cNvSpPr/>
          <p:nvPr/>
        </p:nvSpPr>
        <p:spPr>
          <a:xfrm>
            <a:off x="4160912" y="98072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66057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요구사항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Group 1091">
            <a:extLst>
              <a:ext uri="{FF2B5EF4-FFF2-40B4-BE49-F238E27FC236}">
                <a16:creationId xmlns:a16="http://schemas.microsoft.com/office/drawing/2014/main" id="{6258851E-BBD2-C948-02B8-F0C84CEDE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950772"/>
              </p:ext>
            </p:extLst>
          </p:nvPr>
        </p:nvGraphicFramePr>
        <p:xfrm>
          <a:off x="165100" y="1628800"/>
          <a:ext cx="9575802" cy="4267200"/>
        </p:xfrm>
        <a:graphic>
          <a:graphicData uri="http://schemas.openxmlformats.org/drawingml/2006/table">
            <a:tbl>
              <a:tblPr/>
              <a:tblGrid>
                <a:gridCol w="1595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3635107444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633358053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강당 및 강의실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배치도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강당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&amp;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배움홀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(274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나눔홀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(72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아람홀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(59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서희홀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(72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소통홀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(432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대강의실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_415(108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대강의실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_612(108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중강의실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_401(90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00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소강의실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(30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소강의실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406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409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소강의실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506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509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소강의실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602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603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604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605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5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토의실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(16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토의실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405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413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414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527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83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8F058-1EDF-E073-4F57-6D5372B1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8CFE6629-F29B-934F-8411-E0D815023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51783"/>
              </p:ext>
            </p:extLst>
          </p:nvPr>
        </p:nvGraphicFramePr>
        <p:xfrm>
          <a:off x="6969418" y="2574152"/>
          <a:ext cx="2771482" cy="37254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연수설계자가 예약하는 시설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 연수생이 예약하는 숙소에 대한 등록 및 관리를 하는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나래올관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건물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 건물에 속한 시설이 결과 목록에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나래울관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층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 층에 속한 시설이 결과 목록에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강당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특별실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나래울관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강당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배움홀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나눔홀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아람홀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서희홀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소통홀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특별실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도서실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어학실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강의실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대강의실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중강의실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토의실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BD40A6A-E2F8-ED3E-F950-30333265D092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EA8A35-0FD1-649D-4087-119013315FD4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25FE4F3-BA3C-CFD9-506F-F32D876669E2}"/>
              </a:ext>
            </a:extLst>
          </p:cNvPr>
          <p:cNvSpPr/>
          <p:nvPr/>
        </p:nvSpPr>
        <p:spPr>
          <a:xfrm>
            <a:off x="6064482" y="1447696"/>
            <a:ext cx="79669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D80B56-807F-0774-BDB1-E278A3140D4C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CF8EE-D52F-9D64-7AD1-C238D3EF86B9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04744-DE91-4D74-282F-15FEA141831A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CCDD73-5C3F-1CA2-8FD1-568B6AA697D0}"/>
              </a:ext>
            </a:extLst>
          </p:cNvPr>
          <p:cNvSpPr/>
          <p:nvPr/>
        </p:nvSpPr>
        <p:spPr>
          <a:xfrm>
            <a:off x="165100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90256FCE-2725-3EA4-7F79-1AE913780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7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D24444-F87E-DCAA-CBD8-EBA4CC2A02A5}"/>
              </a:ext>
            </a:extLst>
          </p:cNvPr>
          <p:cNvSpPr/>
          <p:nvPr/>
        </p:nvSpPr>
        <p:spPr>
          <a:xfrm>
            <a:off x="3863737" y="1739453"/>
            <a:ext cx="413269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6951540-CD99-50FF-6C25-61F50CFEC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789450"/>
              </p:ext>
            </p:extLst>
          </p:nvPr>
        </p:nvGraphicFramePr>
        <p:xfrm>
          <a:off x="165100" y="2021093"/>
          <a:ext cx="6705602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61609541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3505511633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3207374659"/>
                    </a:ext>
                  </a:extLst>
                </a:gridCol>
                <a:gridCol w="739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29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대표 이미지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수용인원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사용여부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274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</a:t>
                      </a: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나래울관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체육관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체육관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24607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2039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80021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특별실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컴류터실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308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미사용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16624"/>
                  </a:ext>
                </a:extLst>
              </a:tr>
              <a:tr h="237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3550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9F9181-648B-01E2-9ABB-D9EEAE5AB779}"/>
              </a:ext>
            </a:extLst>
          </p:cNvPr>
          <p:cNvSpPr/>
          <p:nvPr/>
        </p:nvSpPr>
        <p:spPr>
          <a:xfrm>
            <a:off x="6200014" y="2561085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DB23D7-8816-A80B-9E18-DF195711C525}"/>
              </a:ext>
            </a:extLst>
          </p:cNvPr>
          <p:cNvSpPr/>
          <p:nvPr/>
        </p:nvSpPr>
        <p:spPr>
          <a:xfrm>
            <a:off x="6550359" y="2561085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17EA12-860D-BEDC-2CC0-4E617735248D}"/>
              </a:ext>
            </a:extLst>
          </p:cNvPr>
          <p:cNvSpPr/>
          <p:nvPr/>
        </p:nvSpPr>
        <p:spPr>
          <a:xfrm>
            <a:off x="3071831" y="6125839"/>
            <a:ext cx="98103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solidFill>
                  <a:prstClr val="black"/>
                </a:solidFill>
                <a:latin typeface="나눔고딕"/>
                <a:ea typeface="나눔고딕"/>
              </a:rPr>
              <a:t>◀◀    </a:t>
            </a:r>
            <a:r>
              <a:rPr lang="en-US" altLang="ko-KR" sz="700" dirty="0">
                <a:solidFill>
                  <a:prstClr val="black"/>
                </a:solidFill>
                <a:latin typeface="나눔고딕"/>
                <a:ea typeface="나눔고딕"/>
              </a:rPr>
              <a:t>1  |  2  | 3  </a:t>
            </a:r>
            <a:r>
              <a:rPr lang="ko-KR" altLang="en-US" sz="700" dirty="0">
                <a:solidFill>
                  <a:prstClr val="black"/>
                </a:solidFill>
                <a:latin typeface="나눔고딕"/>
                <a:ea typeface="나눔고딕"/>
              </a:rPr>
              <a:t>   ▶▶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287592-3DC7-4CD7-3DD7-DC8D1D94EC55}"/>
              </a:ext>
            </a:extLst>
          </p:cNvPr>
          <p:cNvSpPr/>
          <p:nvPr/>
        </p:nvSpPr>
        <p:spPr>
          <a:xfrm>
            <a:off x="6131175" y="6237312"/>
            <a:ext cx="732133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endParaRPr lang="ko-KR" altLang="en-US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9C67B7D-106A-DC0F-880B-E41B72775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2016"/>
              </p:ext>
            </p:extLst>
          </p:nvPr>
        </p:nvGraphicFramePr>
        <p:xfrm>
          <a:off x="756823" y="2342958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개체 40">
            <a:extLst>
              <a:ext uri="{FF2B5EF4-FFF2-40B4-BE49-F238E27FC236}">
                <a16:creationId xmlns:a16="http://schemas.microsoft.com/office/drawing/2014/main" id="{2151483C-8E7D-F06A-C0E5-A89BBA89B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811003"/>
              </p:ext>
            </p:extLst>
          </p:nvPr>
        </p:nvGraphicFramePr>
        <p:xfrm>
          <a:off x="228525" y="2085483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4" name="개체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2085483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>
            <a:extLst>
              <a:ext uri="{FF2B5EF4-FFF2-40B4-BE49-F238E27FC236}">
                <a16:creationId xmlns:a16="http://schemas.microsoft.com/office/drawing/2014/main" id="{B35B7475-C034-5B0A-B7AB-24A0A0F8D9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86778"/>
              </p:ext>
            </p:extLst>
          </p:nvPr>
        </p:nvGraphicFramePr>
        <p:xfrm>
          <a:off x="228525" y="256108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6" name="개체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256108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874DBD19-169C-C418-285E-FA12A3F7A1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309668"/>
              </p:ext>
            </p:extLst>
          </p:nvPr>
        </p:nvGraphicFramePr>
        <p:xfrm>
          <a:off x="228525" y="326967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8" name="개체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326967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>
            <a:extLst>
              <a:ext uri="{FF2B5EF4-FFF2-40B4-BE49-F238E27FC236}">
                <a16:creationId xmlns:a16="http://schemas.microsoft.com/office/drawing/2014/main" id="{E4867EAB-F28E-1AAB-3086-E3A171DFD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048396"/>
              </p:ext>
            </p:extLst>
          </p:nvPr>
        </p:nvGraphicFramePr>
        <p:xfrm>
          <a:off x="228525" y="396508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1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396508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>
            <a:extLst>
              <a:ext uri="{FF2B5EF4-FFF2-40B4-BE49-F238E27FC236}">
                <a16:creationId xmlns:a16="http://schemas.microsoft.com/office/drawing/2014/main" id="{E56193C7-2445-7E9B-B99D-70CAD8B7F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609011"/>
              </p:ext>
            </p:extLst>
          </p:nvPr>
        </p:nvGraphicFramePr>
        <p:xfrm>
          <a:off x="228525" y="46796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4" name="개체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46796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AA4D0B-9C83-12B5-CBA6-06B13934B779}"/>
              </a:ext>
            </a:extLst>
          </p:cNvPr>
          <p:cNvSpPr/>
          <p:nvPr/>
        </p:nvSpPr>
        <p:spPr>
          <a:xfrm>
            <a:off x="6200014" y="3264793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310F1-65B7-376C-0A11-2EFF12E8E4B9}"/>
              </a:ext>
            </a:extLst>
          </p:cNvPr>
          <p:cNvSpPr/>
          <p:nvPr/>
        </p:nvSpPr>
        <p:spPr>
          <a:xfrm>
            <a:off x="6550359" y="3264793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C5BD5E-BAE3-2152-6579-4AF82CF9E172}"/>
              </a:ext>
            </a:extLst>
          </p:cNvPr>
          <p:cNvSpPr/>
          <p:nvPr/>
        </p:nvSpPr>
        <p:spPr>
          <a:xfrm>
            <a:off x="6200014" y="3970118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E823C7E-C9B7-1192-5082-CEA52B67333B}"/>
              </a:ext>
            </a:extLst>
          </p:cNvPr>
          <p:cNvSpPr/>
          <p:nvPr/>
        </p:nvSpPr>
        <p:spPr>
          <a:xfrm>
            <a:off x="6550359" y="3970118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14EE1-C548-539F-3EBF-AFE1ECD37896}"/>
              </a:ext>
            </a:extLst>
          </p:cNvPr>
          <p:cNvSpPr/>
          <p:nvPr/>
        </p:nvSpPr>
        <p:spPr>
          <a:xfrm>
            <a:off x="6200014" y="5389118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A8F9BD-4723-4842-8199-25F06DB14D40}"/>
              </a:ext>
            </a:extLst>
          </p:cNvPr>
          <p:cNvSpPr/>
          <p:nvPr/>
        </p:nvSpPr>
        <p:spPr>
          <a:xfrm>
            <a:off x="6550359" y="5389118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6870A2-476F-7AB1-C3B5-20AEF53ED425}"/>
              </a:ext>
            </a:extLst>
          </p:cNvPr>
          <p:cNvSpPr/>
          <p:nvPr/>
        </p:nvSpPr>
        <p:spPr>
          <a:xfrm>
            <a:off x="165100" y="6237312"/>
            <a:ext cx="732133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선택 삭제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B507FDE-536F-858D-3A95-12DBE3560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13582"/>
              </p:ext>
            </p:extLst>
          </p:nvPr>
        </p:nvGraphicFramePr>
        <p:xfrm>
          <a:off x="756823" y="3056570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AB25E0C6-8802-D9D5-6C0C-DD7713F5C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43413"/>
              </p:ext>
            </p:extLst>
          </p:nvPr>
        </p:nvGraphicFramePr>
        <p:xfrm>
          <a:off x="756823" y="3753485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3E6AF857-1270-B472-BDFB-AEB5F22FE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75505"/>
              </p:ext>
            </p:extLst>
          </p:nvPr>
        </p:nvGraphicFramePr>
        <p:xfrm>
          <a:off x="756823" y="4458351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445B82E0-005E-A2A7-7100-0E289D8F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155925"/>
              </p:ext>
            </p:extLst>
          </p:nvPr>
        </p:nvGraphicFramePr>
        <p:xfrm>
          <a:off x="756823" y="5171579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개체 66">
            <a:extLst>
              <a:ext uri="{FF2B5EF4-FFF2-40B4-BE49-F238E27FC236}">
                <a16:creationId xmlns:a16="http://schemas.microsoft.com/office/drawing/2014/main" id="{32A91A90-2CB7-94F5-FD9E-BA21977FD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050190"/>
              </p:ext>
            </p:extLst>
          </p:nvPr>
        </p:nvGraphicFramePr>
        <p:xfrm>
          <a:off x="228525" y="539046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8" name="개체 47">
                        <a:extLst>
                          <a:ext uri="{FF2B5EF4-FFF2-40B4-BE49-F238E27FC236}">
                            <a16:creationId xmlns:a16="http://schemas.microsoft.com/office/drawing/2014/main" id="{E56193C7-2445-7E9B-B99D-70CAD8B7F6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539046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94819F-215A-18A3-9D6F-C7B360BC3079}"/>
              </a:ext>
            </a:extLst>
          </p:cNvPr>
          <p:cNvSpPr/>
          <p:nvPr/>
        </p:nvSpPr>
        <p:spPr>
          <a:xfrm>
            <a:off x="6200014" y="4683793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142EE-0C59-7290-C71D-4DA5C2D1E113}"/>
              </a:ext>
            </a:extLst>
          </p:cNvPr>
          <p:cNvSpPr/>
          <p:nvPr/>
        </p:nvSpPr>
        <p:spPr>
          <a:xfrm>
            <a:off x="6550359" y="4683793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B7E87A-C419-4860-46B2-608DA0F11964}"/>
              </a:ext>
            </a:extLst>
          </p:cNvPr>
          <p:cNvSpPr/>
          <p:nvPr/>
        </p:nvSpPr>
        <p:spPr>
          <a:xfrm>
            <a:off x="938001" y="1739453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층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32998BD7-0D89-5563-1ED4-54EF780B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65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8FB37856-D748-A8F9-199C-D65D057B625E}"/>
              </a:ext>
            </a:extLst>
          </p:cNvPr>
          <p:cNvSpPr/>
          <p:nvPr/>
        </p:nvSpPr>
        <p:spPr>
          <a:xfrm>
            <a:off x="1524561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599449F4-8462-D5B6-2EF9-4E2632595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78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44599F-D4B5-E11E-13CB-3B3B27A81ECD}"/>
              </a:ext>
            </a:extLst>
          </p:cNvPr>
          <p:cNvSpPr/>
          <p:nvPr/>
        </p:nvSpPr>
        <p:spPr>
          <a:xfrm>
            <a:off x="2293706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pic>
        <p:nvPicPr>
          <p:cNvPr id="79" name="Picture 13">
            <a:extLst>
              <a:ext uri="{FF2B5EF4-FFF2-40B4-BE49-F238E27FC236}">
                <a16:creationId xmlns:a16="http://schemas.microsoft.com/office/drawing/2014/main" id="{1BB87F04-6649-C511-ABAE-D6F35809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23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2B61CA-1277-9F39-F0E7-32B47873EADD}"/>
              </a:ext>
            </a:extLst>
          </p:cNvPr>
          <p:cNvSpPr/>
          <p:nvPr/>
        </p:nvSpPr>
        <p:spPr>
          <a:xfrm>
            <a:off x="3071831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pic>
        <p:nvPicPr>
          <p:cNvPr id="81" name="Picture 13">
            <a:extLst>
              <a:ext uri="{FF2B5EF4-FFF2-40B4-BE49-F238E27FC236}">
                <a16:creationId xmlns:a16="http://schemas.microsoft.com/office/drawing/2014/main" id="{5F1B51A9-00D8-EF3D-7066-C7595423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48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B6CD18A-21C4-F65E-5D1C-C06AF2C3874E}"/>
              </a:ext>
            </a:extLst>
          </p:cNvPr>
          <p:cNvSpPr>
            <a:spLocks noChangeAspect="1"/>
          </p:cNvSpPr>
          <p:nvPr/>
        </p:nvSpPr>
        <p:spPr>
          <a:xfrm>
            <a:off x="7951" y="173945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EEF1504-43CE-9AAE-8B18-BA5CE2180F85}"/>
              </a:ext>
            </a:extLst>
          </p:cNvPr>
          <p:cNvSpPr>
            <a:spLocks noChangeAspect="1"/>
          </p:cNvSpPr>
          <p:nvPr/>
        </p:nvSpPr>
        <p:spPr>
          <a:xfrm>
            <a:off x="101861" y="193814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3ACF66B-F506-2FB1-4073-6A3EDDDBAD56}"/>
              </a:ext>
            </a:extLst>
          </p:cNvPr>
          <p:cNvSpPr>
            <a:spLocks noChangeAspect="1"/>
          </p:cNvSpPr>
          <p:nvPr/>
        </p:nvSpPr>
        <p:spPr>
          <a:xfrm>
            <a:off x="5944335" y="62611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76475E3-2BC1-5303-1C37-624C304E2803}"/>
              </a:ext>
            </a:extLst>
          </p:cNvPr>
          <p:cNvSpPr>
            <a:spLocks noChangeAspect="1"/>
          </p:cNvSpPr>
          <p:nvPr/>
        </p:nvSpPr>
        <p:spPr>
          <a:xfrm>
            <a:off x="938001" y="62611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9828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72848-4A07-9F0F-7549-E9B2A92E1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26C5FD51-043C-D27F-05B1-AD3B942B1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05513"/>
              </p:ext>
            </p:extLst>
          </p:nvPr>
        </p:nvGraphicFramePr>
        <p:xfrm>
          <a:off x="6969418" y="2574152"/>
          <a:ext cx="2771482" cy="40098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정보 설정에서 사용여부를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설정할 경우 연수설계자가 해당 시설 조회 및 예약이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숙소일 경우 해당 숙소에 대해 시설관리자가 배정완료 처리가 가능하여 숙소 예약이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미사용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정보 설정에서 사용여부를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설정할 경우 연수설계자가 해당 시설 조회가 불가능하여 예약이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숙소일 경우 해당 숙소에 대해 시설관리자가 배정처리를 할 수 없어 숙소 예약이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대표 이미지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시설 이미지를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건물명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층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구분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실명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수용인원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수용인원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호수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 설정한 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미사용 중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시설 정보 수정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시설이 삭제 처리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시설관리자에게 보이지 않게 되어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시설에약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및 시설 배정 처리가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된 시설 대상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예약건이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있을 경우 취소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528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E03FD62-29C6-B06F-5D5C-20027C6B4F8D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19FC7C-C91D-BE87-7B6C-3CA104EFE439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D639C4-5B90-37F7-9E03-7429E5BE18A4}"/>
              </a:ext>
            </a:extLst>
          </p:cNvPr>
          <p:cNvSpPr/>
          <p:nvPr/>
        </p:nvSpPr>
        <p:spPr>
          <a:xfrm>
            <a:off x="6064482" y="1447696"/>
            <a:ext cx="79669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238571C-80E0-59D8-0E79-F0A77D726A02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CB8362-B477-53B2-7F63-A16B777051FB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C60149-2F6C-146B-4D27-268B4F6B7A80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8D47B7-9EC7-3265-0184-B996FAC3F030}"/>
              </a:ext>
            </a:extLst>
          </p:cNvPr>
          <p:cNvSpPr/>
          <p:nvPr/>
        </p:nvSpPr>
        <p:spPr>
          <a:xfrm>
            <a:off x="165100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928C6F48-412C-D9EA-4E0E-64762185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7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F572CA-5D25-444D-5B94-289BEE6425C9}"/>
              </a:ext>
            </a:extLst>
          </p:cNvPr>
          <p:cNvSpPr/>
          <p:nvPr/>
        </p:nvSpPr>
        <p:spPr>
          <a:xfrm>
            <a:off x="3863737" y="1739453"/>
            <a:ext cx="413269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36AD18E-9F92-E669-6689-F9D42E0C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168"/>
              </p:ext>
            </p:extLst>
          </p:nvPr>
        </p:nvGraphicFramePr>
        <p:xfrm>
          <a:off x="165100" y="2021093"/>
          <a:ext cx="6705602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61609541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3505511633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3207374659"/>
                    </a:ext>
                  </a:extLst>
                </a:gridCol>
                <a:gridCol w="739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29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대표 이미지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수용인원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사용여부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274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</a:t>
                      </a: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나래울관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체육관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체육관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24607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2039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80021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특별실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컴류터실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308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미사용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16624"/>
                  </a:ext>
                </a:extLst>
              </a:tr>
              <a:tr h="237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3550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F277FE-E36D-E03F-5BDE-AB60BCCFCEDD}"/>
              </a:ext>
            </a:extLst>
          </p:cNvPr>
          <p:cNvSpPr/>
          <p:nvPr/>
        </p:nvSpPr>
        <p:spPr>
          <a:xfrm>
            <a:off x="6200014" y="2561085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FFB9B3-43BF-8E59-4E95-9793AFA4D7A1}"/>
              </a:ext>
            </a:extLst>
          </p:cNvPr>
          <p:cNvSpPr/>
          <p:nvPr/>
        </p:nvSpPr>
        <p:spPr>
          <a:xfrm>
            <a:off x="6550359" y="2561085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745B10-FCDB-1535-5448-AA8F3EB81C3E}"/>
              </a:ext>
            </a:extLst>
          </p:cNvPr>
          <p:cNvSpPr/>
          <p:nvPr/>
        </p:nvSpPr>
        <p:spPr>
          <a:xfrm>
            <a:off x="3071831" y="6125839"/>
            <a:ext cx="98103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solidFill>
                  <a:prstClr val="black"/>
                </a:solidFill>
                <a:latin typeface="나눔고딕"/>
                <a:ea typeface="나눔고딕"/>
              </a:rPr>
              <a:t>◀◀    </a:t>
            </a:r>
            <a:r>
              <a:rPr lang="en-US" altLang="ko-KR" sz="700" dirty="0">
                <a:solidFill>
                  <a:prstClr val="black"/>
                </a:solidFill>
                <a:latin typeface="나눔고딕"/>
                <a:ea typeface="나눔고딕"/>
              </a:rPr>
              <a:t>1  |  2  | 3  </a:t>
            </a:r>
            <a:r>
              <a:rPr lang="ko-KR" altLang="en-US" sz="700" dirty="0">
                <a:solidFill>
                  <a:prstClr val="black"/>
                </a:solidFill>
                <a:latin typeface="나눔고딕"/>
                <a:ea typeface="나눔고딕"/>
              </a:rPr>
              <a:t>   ▶▶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FDB920-572F-3729-1693-F5ACA0402722}"/>
              </a:ext>
            </a:extLst>
          </p:cNvPr>
          <p:cNvSpPr/>
          <p:nvPr/>
        </p:nvSpPr>
        <p:spPr>
          <a:xfrm>
            <a:off x="6131175" y="6237312"/>
            <a:ext cx="732133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endParaRPr lang="ko-KR" altLang="en-US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3E8D4F0-2E09-2B16-D4FD-75CBC000D054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2342958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개체 40">
            <a:extLst>
              <a:ext uri="{FF2B5EF4-FFF2-40B4-BE49-F238E27FC236}">
                <a16:creationId xmlns:a16="http://schemas.microsoft.com/office/drawing/2014/main" id="{DC6AA0E4-6BE7-7CB1-0904-39FDD7FF7F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2085483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1" name="개체 40">
                        <a:extLst>
                          <a:ext uri="{FF2B5EF4-FFF2-40B4-BE49-F238E27FC236}">
                            <a16:creationId xmlns:a16="http://schemas.microsoft.com/office/drawing/2014/main" id="{2151483C-8E7D-F06A-C0E5-A89BBA89BC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2085483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>
            <a:extLst>
              <a:ext uri="{FF2B5EF4-FFF2-40B4-BE49-F238E27FC236}">
                <a16:creationId xmlns:a16="http://schemas.microsoft.com/office/drawing/2014/main" id="{B6CC3FBE-DEAE-65EF-505C-2D29DCBDAB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256108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2" name="개체 41">
                        <a:extLst>
                          <a:ext uri="{FF2B5EF4-FFF2-40B4-BE49-F238E27FC236}">
                            <a16:creationId xmlns:a16="http://schemas.microsoft.com/office/drawing/2014/main" id="{B35B7475-C034-5B0A-B7AB-24A0A0F8D9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256108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F1ABD987-280B-E140-9619-F6C75ECC05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326967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874DBD19-169C-C418-285E-FA12A3F7A1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326967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>
            <a:extLst>
              <a:ext uri="{FF2B5EF4-FFF2-40B4-BE49-F238E27FC236}">
                <a16:creationId xmlns:a16="http://schemas.microsoft.com/office/drawing/2014/main" id="{33B467B4-DF63-66F1-AD49-5687B207CA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396508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6" name="개체 45">
                        <a:extLst>
                          <a:ext uri="{FF2B5EF4-FFF2-40B4-BE49-F238E27FC236}">
                            <a16:creationId xmlns:a16="http://schemas.microsoft.com/office/drawing/2014/main" id="{E4867EAB-F28E-1AAB-3086-E3A171DF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396508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>
            <a:extLst>
              <a:ext uri="{FF2B5EF4-FFF2-40B4-BE49-F238E27FC236}">
                <a16:creationId xmlns:a16="http://schemas.microsoft.com/office/drawing/2014/main" id="{B5F1F049-EDC9-B0A8-A673-038198BB6E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46796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8" name="개체 47">
                        <a:extLst>
                          <a:ext uri="{FF2B5EF4-FFF2-40B4-BE49-F238E27FC236}">
                            <a16:creationId xmlns:a16="http://schemas.microsoft.com/office/drawing/2014/main" id="{E56193C7-2445-7E9B-B99D-70CAD8B7F6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46796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059B7D-DB51-B1A7-1C7C-90FC52D3D64F}"/>
              </a:ext>
            </a:extLst>
          </p:cNvPr>
          <p:cNvSpPr/>
          <p:nvPr/>
        </p:nvSpPr>
        <p:spPr>
          <a:xfrm>
            <a:off x="6200014" y="3264793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BC4A2C-741D-38EE-A02E-5482B0F57DF2}"/>
              </a:ext>
            </a:extLst>
          </p:cNvPr>
          <p:cNvSpPr/>
          <p:nvPr/>
        </p:nvSpPr>
        <p:spPr>
          <a:xfrm>
            <a:off x="6550359" y="3264793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FEE0B25-CB92-21BF-993C-97DA26013209}"/>
              </a:ext>
            </a:extLst>
          </p:cNvPr>
          <p:cNvSpPr/>
          <p:nvPr/>
        </p:nvSpPr>
        <p:spPr>
          <a:xfrm>
            <a:off x="6200014" y="3970118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34D91F-4C9C-C63D-3083-612451D2F32B}"/>
              </a:ext>
            </a:extLst>
          </p:cNvPr>
          <p:cNvSpPr/>
          <p:nvPr/>
        </p:nvSpPr>
        <p:spPr>
          <a:xfrm>
            <a:off x="6550359" y="3970118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1D2EA96-9A36-C4C8-9E91-C2703B25D11F}"/>
              </a:ext>
            </a:extLst>
          </p:cNvPr>
          <p:cNvSpPr/>
          <p:nvPr/>
        </p:nvSpPr>
        <p:spPr>
          <a:xfrm>
            <a:off x="6200014" y="5389118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E484D7-A3B8-0001-24A9-9AC85332EC2A}"/>
              </a:ext>
            </a:extLst>
          </p:cNvPr>
          <p:cNvSpPr/>
          <p:nvPr/>
        </p:nvSpPr>
        <p:spPr>
          <a:xfrm>
            <a:off x="6550359" y="5389118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C0DD72-2B7F-A9CD-ECF5-CCBD2FA3F3B9}"/>
              </a:ext>
            </a:extLst>
          </p:cNvPr>
          <p:cNvSpPr/>
          <p:nvPr/>
        </p:nvSpPr>
        <p:spPr>
          <a:xfrm>
            <a:off x="165100" y="6237312"/>
            <a:ext cx="732133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선택 삭제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E01FE693-5849-23FB-0799-55FB9E1B9E19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3056570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85FB9DDE-01FD-3097-8C30-39AC22B40825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3753485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6E574F7-E4B7-57E4-81E4-27CB77814D9B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4458351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1042855-B6B0-DF51-E919-2AE50D2BD8F6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5171579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개체 66">
            <a:extLst>
              <a:ext uri="{FF2B5EF4-FFF2-40B4-BE49-F238E27FC236}">
                <a16:creationId xmlns:a16="http://schemas.microsoft.com/office/drawing/2014/main" id="{B731FD96-5F19-ECB1-9329-AC84221383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539046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32A91A90-2CB7-94F5-FD9E-BA21977FDA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539046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ABDC53-22FF-C95E-6EFD-D09ECB75041E}"/>
              </a:ext>
            </a:extLst>
          </p:cNvPr>
          <p:cNvSpPr/>
          <p:nvPr/>
        </p:nvSpPr>
        <p:spPr>
          <a:xfrm>
            <a:off x="6200014" y="4683793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655808-09C0-68D5-1FE8-FCC93A901A96}"/>
              </a:ext>
            </a:extLst>
          </p:cNvPr>
          <p:cNvSpPr/>
          <p:nvPr/>
        </p:nvSpPr>
        <p:spPr>
          <a:xfrm>
            <a:off x="6550359" y="4683793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AC6483C-345B-3622-9204-D2A487719F8E}"/>
              </a:ext>
            </a:extLst>
          </p:cNvPr>
          <p:cNvSpPr/>
          <p:nvPr/>
        </p:nvSpPr>
        <p:spPr>
          <a:xfrm>
            <a:off x="938001" y="1739453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층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C3E1D60F-C12D-32F4-9041-19E42A87F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65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9BF3D20D-BC36-1C92-EBD3-BC66A936758F}"/>
              </a:ext>
            </a:extLst>
          </p:cNvPr>
          <p:cNvSpPr/>
          <p:nvPr/>
        </p:nvSpPr>
        <p:spPr>
          <a:xfrm>
            <a:off x="1524561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A1B51C27-3656-F80A-CB33-6D65EBCC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78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92344A3E-36D6-5CAF-5C4F-384D5595BFBC}"/>
              </a:ext>
            </a:extLst>
          </p:cNvPr>
          <p:cNvSpPr/>
          <p:nvPr/>
        </p:nvSpPr>
        <p:spPr>
          <a:xfrm>
            <a:off x="2293706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pic>
        <p:nvPicPr>
          <p:cNvPr id="79" name="Picture 13">
            <a:extLst>
              <a:ext uri="{FF2B5EF4-FFF2-40B4-BE49-F238E27FC236}">
                <a16:creationId xmlns:a16="http://schemas.microsoft.com/office/drawing/2014/main" id="{656FB74E-2DAC-F176-46EE-267CCBFC4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23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D9E61D2D-AD7D-D7C0-1B29-23CC1EF89F6A}"/>
              </a:ext>
            </a:extLst>
          </p:cNvPr>
          <p:cNvSpPr/>
          <p:nvPr/>
        </p:nvSpPr>
        <p:spPr>
          <a:xfrm>
            <a:off x="3071831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pic>
        <p:nvPicPr>
          <p:cNvPr id="81" name="Picture 13">
            <a:extLst>
              <a:ext uri="{FF2B5EF4-FFF2-40B4-BE49-F238E27FC236}">
                <a16:creationId xmlns:a16="http://schemas.microsoft.com/office/drawing/2014/main" id="{DCAB5E64-B6D5-2125-91EA-CE7A1DD8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48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8336A30-F3A3-C7CA-FF1D-BB0748882DEC}"/>
              </a:ext>
            </a:extLst>
          </p:cNvPr>
          <p:cNvSpPr>
            <a:spLocks noChangeAspect="1"/>
          </p:cNvSpPr>
          <p:nvPr/>
        </p:nvSpPr>
        <p:spPr>
          <a:xfrm>
            <a:off x="7951" y="173945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5C61F0C-1690-B907-DB4F-04D9E869EE5D}"/>
              </a:ext>
            </a:extLst>
          </p:cNvPr>
          <p:cNvSpPr>
            <a:spLocks noChangeAspect="1"/>
          </p:cNvSpPr>
          <p:nvPr/>
        </p:nvSpPr>
        <p:spPr>
          <a:xfrm>
            <a:off x="101861" y="193814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8FC598-E494-23EF-8A98-84B8078D47F5}"/>
              </a:ext>
            </a:extLst>
          </p:cNvPr>
          <p:cNvSpPr>
            <a:spLocks noChangeAspect="1"/>
          </p:cNvSpPr>
          <p:nvPr/>
        </p:nvSpPr>
        <p:spPr>
          <a:xfrm>
            <a:off x="5944335" y="62611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E5D191-385F-BED0-4AAB-13997500FB2B}"/>
              </a:ext>
            </a:extLst>
          </p:cNvPr>
          <p:cNvSpPr>
            <a:spLocks noChangeAspect="1"/>
          </p:cNvSpPr>
          <p:nvPr/>
        </p:nvSpPr>
        <p:spPr>
          <a:xfrm>
            <a:off x="938001" y="62611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83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3394-67D2-8598-2A75-B294E9B89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C495DD60-BC17-84D5-F37B-02AF6939D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48307"/>
              </p:ext>
            </p:extLst>
          </p:nvPr>
        </p:nvGraphicFramePr>
        <p:xfrm>
          <a:off x="6969418" y="2574152"/>
          <a:ext cx="2771482" cy="4631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시설 등록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목록에서 해당 시설을 선택한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 하면 일괄 삭제 처리가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97971FD-6AE1-38BD-1D99-80B43E129927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73CBA77-9A41-40D9-86BE-F8D04961D95C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4DD1B30-83B0-0A71-0FDB-32E494ACAE50}"/>
              </a:ext>
            </a:extLst>
          </p:cNvPr>
          <p:cNvSpPr/>
          <p:nvPr/>
        </p:nvSpPr>
        <p:spPr>
          <a:xfrm>
            <a:off x="6064482" y="1447696"/>
            <a:ext cx="79669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95F5692-B801-319F-6E2B-B1C58C970EC5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CE8DC0-FA72-6F96-6626-52953732A3B2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(3/3)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DA119-66E2-6494-3F60-29E228908596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84ADCE-2E42-C7C4-4F9C-8E36D5338108}"/>
              </a:ext>
            </a:extLst>
          </p:cNvPr>
          <p:cNvSpPr/>
          <p:nvPr/>
        </p:nvSpPr>
        <p:spPr>
          <a:xfrm>
            <a:off x="165100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0C0E4527-1B31-60CB-5C4A-728782E9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7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57D6F9-3F07-EDFE-3FA0-0FA6D02F816D}"/>
              </a:ext>
            </a:extLst>
          </p:cNvPr>
          <p:cNvSpPr/>
          <p:nvPr/>
        </p:nvSpPr>
        <p:spPr>
          <a:xfrm>
            <a:off x="3863737" y="1739453"/>
            <a:ext cx="413269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6C16D54-D4EA-1A1A-5E73-E9387CC30EC6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2021093"/>
          <a:ext cx="6705602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61609541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3505511633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3207374659"/>
                    </a:ext>
                  </a:extLst>
                </a:gridCol>
                <a:gridCol w="739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29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대표 이미지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건물명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실명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수용인원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호수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사용여부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강당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배움홀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274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</a:t>
                      </a: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나래울관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체육관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체육관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24607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해오름관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209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2039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달맞이관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80021"/>
                  </a:ext>
                </a:extLst>
              </a:tr>
              <a:tr h="7058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미래관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특별실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컴류터실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308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미사용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16624"/>
                  </a:ext>
                </a:extLst>
              </a:tr>
              <a:tr h="237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맑은 고딕" pitchFamily="50" charset="-127"/>
                          <a:ea typeface="맑은 고딕" pitchFamily="50" charset="-127"/>
                        </a:rPr>
                        <a:t>...</a:t>
                      </a:r>
                      <a:endParaRPr lang="ko-KR" altLang="en-US" sz="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3550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E406AB-9B2C-501D-E7A1-B3E8D700B6DF}"/>
              </a:ext>
            </a:extLst>
          </p:cNvPr>
          <p:cNvSpPr/>
          <p:nvPr/>
        </p:nvSpPr>
        <p:spPr>
          <a:xfrm>
            <a:off x="6200014" y="2561085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AF9EEF-230D-111C-5F7D-FD424C60402A}"/>
              </a:ext>
            </a:extLst>
          </p:cNvPr>
          <p:cNvSpPr/>
          <p:nvPr/>
        </p:nvSpPr>
        <p:spPr>
          <a:xfrm>
            <a:off x="6550359" y="2561085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5A9A45-97EE-AA05-94FB-EFA530C32EF2}"/>
              </a:ext>
            </a:extLst>
          </p:cNvPr>
          <p:cNvSpPr/>
          <p:nvPr/>
        </p:nvSpPr>
        <p:spPr>
          <a:xfrm>
            <a:off x="3071831" y="6125839"/>
            <a:ext cx="98103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solidFill>
                  <a:prstClr val="black"/>
                </a:solidFill>
                <a:latin typeface="나눔고딕"/>
                <a:ea typeface="나눔고딕"/>
              </a:rPr>
              <a:t>◀◀    </a:t>
            </a:r>
            <a:r>
              <a:rPr lang="en-US" altLang="ko-KR" sz="700" dirty="0">
                <a:solidFill>
                  <a:prstClr val="black"/>
                </a:solidFill>
                <a:latin typeface="나눔고딕"/>
                <a:ea typeface="나눔고딕"/>
              </a:rPr>
              <a:t>1  |  2  | 3  </a:t>
            </a:r>
            <a:r>
              <a:rPr lang="ko-KR" altLang="en-US" sz="700" dirty="0">
                <a:solidFill>
                  <a:prstClr val="black"/>
                </a:solidFill>
                <a:latin typeface="나눔고딕"/>
                <a:ea typeface="나눔고딕"/>
              </a:rPr>
              <a:t>   ▶▶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F844E4-1123-B6A5-9604-24B35188BA9F}"/>
              </a:ext>
            </a:extLst>
          </p:cNvPr>
          <p:cNvSpPr/>
          <p:nvPr/>
        </p:nvSpPr>
        <p:spPr>
          <a:xfrm>
            <a:off x="6131175" y="6237312"/>
            <a:ext cx="732133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endParaRPr lang="ko-KR" altLang="en-US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F82C4F6-A06A-0092-3FB1-1DB9A172A440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2342958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개체 40">
            <a:extLst>
              <a:ext uri="{FF2B5EF4-FFF2-40B4-BE49-F238E27FC236}">
                <a16:creationId xmlns:a16="http://schemas.microsoft.com/office/drawing/2014/main" id="{85FCDE3F-ED96-1299-85AA-2196F5D7ED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2085483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1" name="개체 40">
                        <a:extLst>
                          <a:ext uri="{FF2B5EF4-FFF2-40B4-BE49-F238E27FC236}">
                            <a16:creationId xmlns:a16="http://schemas.microsoft.com/office/drawing/2014/main" id="{DC6AA0E4-6BE7-7CB1-0904-39FDD7FF7F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2085483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>
            <a:extLst>
              <a:ext uri="{FF2B5EF4-FFF2-40B4-BE49-F238E27FC236}">
                <a16:creationId xmlns:a16="http://schemas.microsoft.com/office/drawing/2014/main" id="{46D8BD3E-6208-A493-AB53-05BEB44F1C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256108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2" name="개체 41">
                        <a:extLst>
                          <a:ext uri="{FF2B5EF4-FFF2-40B4-BE49-F238E27FC236}">
                            <a16:creationId xmlns:a16="http://schemas.microsoft.com/office/drawing/2014/main" id="{B6CC3FBE-DEAE-65EF-505C-2D29DCBDA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256108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C9FA51C1-9893-9C34-A497-B1C2CFAFDD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326967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F1ABD987-280B-E140-9619-F6C75ECC05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326967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>
            <a:extLst>
              <a:ext uri="{FF2B5EF4-FFF2-40B4-BE49-F238E27FC236}">
                <a16:creationId xmlns:a16="http://schemas.microsoft.com/office/drawing/2014/main" id="{C87E94D1-44D3-6903-EAD1-FD66140BF9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396508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6" name="개체 45">
                        <a:extLst>
                          <a:ext uri="{FF2B5EF4-FFF2-40B4-BE49-F238E27FC236}">
                            <a16:creationId xmlns:a16="http://schemas.microsoft.com/office/drawing/2014/main" id="{33B467B4-DF63-66F1-AD49-5687B207CA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396508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>
            <a:extLst>
              <a:ext uri="{FF2B5EF4-FFF2-40B4-BE49-F238E27FC236}">
                <a16:creationId xmlns:a16="http://schemas.microsoft.com/office/drawing/2014/main" id="{3A3EBCA8-FE2F-364C-E612-BDB408C1F3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46796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48" name="개체 47">
                        <a:extLst>
                          <a:ext uri="{FF2B5EF4-FFF2-40B4-BE49-F238E27FC236}">
                            <a16:creationId xmlns:a16="http://schemas.microsoft.com/office/drawing/2014/main" id="{B5F1F049-EDC9-B0A8-A673-038198BB6E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46796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E11934-3277-1ED6-6038-660CBB197593}"/>
              </a:ext>
            </a:extLst>
          </p:cNvPr>
          <p:cNvSpPr/>
          <p:nvPr/>
        </p:nvSpPr>
        <p:spPr>
          <a:xfrm>
            <a:off x="6200014" y="3264793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7A8B11B-F995-DCBC-14FA-EAC910C1659C}"/>
              </a:ext>
            </a:extLst>
          </p:cNvPr>
          <p:cNvSpPr/>
          <p:nvPr/>
        </p:nvSpPr>
        <p:spPr>
          <a:xfrm>
            <a:off x="6550359" y="3264793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08B3FF-D4A8-EFEF-4B4E-E467D8AFAC07}"/>
              </a:ext>
            </a:extLst>
          </p:cNvPr>
          <p:cNvSpPr/>
          <p:nvPr/>
        </p:nvSpPr>
        <p:spPr>
          <a:xfrm>
            <a:off x="6200014" y="3970118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35D22C-C9FF-1E71-C625-F26920EFF8A7}"/>
              </a:ext>
            </a:extLst>
          </p:cNvPr>
          <p:cNvSpPr/>
          <p:nvPr/>
        </p:nvSpPr>
        <p:spPr>
          <a:xfrm>
            <a:off x="6550359" y="3970118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4693AD-8CFC-EAA9-95ED-0C8ED46B547C}"/>
              </a:ext>
            </a:extLst>
          </p:cNvPr>
          <p:cNvSpPr/>
          <p:nvPr/>
        </p:nvSpPr>
        <p:spPr>
          <a:xfrm>
            <a:off x="6200014" y="5389118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97A45D-9351-665C-2D0D-244539730C50}"/>
              </a:ext>
            </a:extLst>
          </p:cNvPr>
          <p:cNvSpPr/>
          <p:nvPr/>
        </p:nvSpPr>
        <p:spPr>
          <a:xfrm>
            <a:off x="6550359" y="5389118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1EA708-A11D-B062-C5E7-55C6A7246B42}"/>
              </a:ext>
            </a:extLst>
          </p:cNvPr>
          <p:cNvSpPr/>
          <p:nvPr/>
        </p:nvSpPr>
        <p:spPr>
          <a:xfrm>
            <a:off x="165100" y="6237312"/>
            <a:ext cx="732133" cy="1916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선택 삭제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46E045C9-69BB-FC05-72D3-5DD619EEF92C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3056570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7FF50FEB-5BA7-A970-FFDA-B119899A8549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3753485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3E48F46D-B002-383F-3F7F-E58A59A242BF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4458351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79F85237-36E1-960C-9756-38560A5C2EE9}"/>
              </a:ext>
            </a:extLst>
          </p:cNvPr>
          <p:cNvGraphicFramePr>
            <a:graphicFrameLocks noGrp="1"/>
          </p:cNvGraphicFramePr>
          <p:nvPr/>
        </p:nvGraphicFramePr>
        <p:xfrm>
          <a:off x="756823" y="5171579"/>
          <a:ext cx="679936" cy="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이미지</a:t>
                      </a:r>
                    </a:p>
                  </a:txBody>
                  <a:tcPr marL="71554" marR="71554" marT="35777" marB="357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개체 66">
            <a:extLst>
              <a:ext uri="{FF2B5EF4-FFF2-40B4-BE49-F238E27FC236}">
                <a16:creationId xmlns:a16="http://schemas.microsoft.com/office/drawing/2014/main" id="{1657E3EA-0759-84F1-6F64-317A98422C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25" y="539046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B731FD96-5F19-ECB1-9329-AC8422138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25" y="539046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7B8814-E31A-0D3B-B188-B95CFF0E7CA1}"/>
              </a:ext>
            </a:extLst>
          </p:cNvPr>
          <p:cNvSpPr/>
          <p:nvPr/>
        </p:nvSpPr>
        <p:spPr>
          <a:xfrm>
            <a:off x="6200014" y="4683793"/>
            <a:ext cx="310495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56D169-8A69-1BF3-2999-9DC9E3B49694}"/>
              </a:ext>
            </a:extLst>
          </p:cNvPr>
          <p:cNvSpPr/>
          <p:nvPr/>
        </p:nvSpPr>
        <p:spPr>
          <a:xfrm>
            <a:off x="6550359" y="4683793"/>
            <a:ext cx="310495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3120FF-2DC5-3A54-C36A-348FCFB7A790}"/>
              </a:ext>
            </a:extLst>
          </p:cNvPr>
          <p:cNvSpPr/>
          <p:nvPr/>
        </p:nvSpPr>
        <p:spPr>
          <a:xfrm>
            <a:off x="938001" y="1739453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층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09A8B6DE-EA58-D8F8-5CA1-97749367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65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9D8328-A2EE-3804-BBC9-6416BB03B023}"/>
              </a:ext>
            </a:extLst>
          </p:cNvPr>
          <p:cNvSpPr/>
          <p:nvPr/>
        </p:nvSpPr>
        <p:spPr>
          <a:xfrm>
            <a:off x="1524561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D7BD08D0-097C-93AA-CF03-F56046F0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78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2050FD3F-5B4F-7B60-B4EE-693853A75FD9}"/>
              </a:ext>
            </a:extLst>
          </p:cNvPr>
          <p:cNvSpPr/>
          <p:nvPr/>
        </p:nvSpPr>
        <p:spPr>
          <a:xfrm>
            <a:off x="2293706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실명</a:t>
            </a:r>
          </a:p>
        </p:txBody>
      </p:sp>
      <p:pic>
        <p:nvPicPr>
          <p:cNvPr id="79" name="Picture 13">
            <a:extLst>
              <a:ext uri="{FF2B5EF4-FFF2-40B4-BE49-F238E27FC236}">
                <a16:creationId xmlns:a16="http://schemas.microsoft.com/office/drawing/2014/main" id="{6CBBA202-3E78-DA94-A533-FAABF8CD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23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2FF2B1-063B-7E58-A6E0-91D702516763}"/>
              </a:ext>
            </a:extLst>
          </p:cNvPr>
          <p:cNvSpPr/>
          <p:nvPr/>
        </p:nvSpPr>
        <p:spPr>
          <a:xfrm>
            <a:off x="3071831" y="1739453"/>
            <a:ext cx="57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사용여부</a:t>
            </a:r>
          </a:p>
        </p:txBody>
      </p:sp>
      <p:pic>
        <p:nvPicPr>
          <p:cNvPr id="81" name="Picture 13">
            <a:extLst>
              <a:ext uri="{FF2B5EF4-FFF2-40B4-BE49-F238E27FC236}">
                <a16:creationId xmlns:a16="http://schemas.microsoft.com/office/drawing/2014/main" id="{8761314E-7B55-1588-E4F7-1FF3B0E0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48" y="174070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440F0E7-2564-9AD5-6775-081F0BE0BC50}"/>
              </a:ext>
            </a:extLst>
          </p:cNvPr>
          <p:cNvSpPr>
            <a:spLocks noChangeAspect="1"/>
          </p:cNvSpPr>
          <p:nvPr/>
        </p:nvSpPr>
        <p:spPr>
          <a:xfrm>
            <a:off x="7951" y="173945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8E6C37F-44F1-4A88-FFF2-E4AA76AAD46F}"/>
              </a:ext>
            </a:extLst>
          </p:cNvPr>
          <p:cNvSpPr>
            <a:spLocks noChangeAspect="1"/>
          </p:cNvSpPr>
          <p:nvPr/>
        </p:nvSpPr>
        <p:spPr>
          <a:xfrm>
            <a:off x="101861" y="193814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1D33781-DB42-EEB9-B111-2872A55D74B7}"/>
              </a:ext>
            </a:extLst>
          </p:cNvPr>
          <p:cNvSpPr>
            <a:spLocks noChangeAspect="1"/>
          </p:cNvSpPr>
          <p:nvPr/>
        </p:nvSpPr>
        <p:spPr>
          <a:xfrm>
            <a:off x="5944335" y="62611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603617-78CA-B2B7-ADFC-721734A83417}"/>
              </a:ext>
            </a:extLst>
          </p:cNvPr>
          <p:cNvSpPr>
            <a:spLocks noChangeAspect="1"/>
          </p:cNvSpPr>
          <p:nvPr/>
        </p:nvSpPr>
        <p:spPr>
          <a:xfrm>
            <a:off x="938001" y="626114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150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F7EA2-5AF9-5288-74B2-02AAA729A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0EFD3EB-0DDA-5039-7DC5-A9DBE26D4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69141"/>
              </p:ext>
            </p:extLst>
          </p:nvPr>
        </p:nvGraphicFramePr>
        <p:xfrm>
          <a:off x="6969418" y="2574152"/>
          <a:ext cx="2771482" cy="350981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조회 화면에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대표 이미지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클릭하여 시설 이미지를 선택할 경우 대표 이미지 설정이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설정된 대표 이미지가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나래올관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시설이 속한 건물명을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나래울관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선택 시 해당 건물의 층 목록이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시설의 층을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강당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특별실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나래울관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선택 시 해당 건물 시설에 속한 구분 목록이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시설의 구분을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6B0A113-19D0-F026-C4CF-E9A43FD07C57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51DB88-D687-9A9F-39AC-F8875531A2D5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3F36206-4380-483D-D212-5AEDDC118050}"/>
              </a:ext>
            </a:extLst>
          </p:cNvPr>
          <p:cNvSpPr/>
          <p:nvPr/>
        </p:nvSpPr>
        <p:spPr>
          <a:xfrm>
            <a:off x="6064482" y="1447696"/>
            <a:ext cx="79669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3493CD7-AA73-5034-376B-DF62D7CE6742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5824F7-4B34-DAC7-489D-3C0633A264B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등록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FDC792-B6E6-9A32-B331-4ECDDDA15948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등록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E09414-5CD7-B9B6-1F89-1042BDA4D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345077"/>
              </p:ext>
            </p:extLst>
          </p:nvPr>
        </p:nvGraphicFramePr>
        <p:xfrm>
          <a:off x="164468" y="1816148"/>
          <a:ext cx="6696707" cy="2013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대표 이미지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수용인원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662273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BADB2BE7-D316-D28C-054A-C01D1E7866DE}"/>
              </a:ext>
            </a:extLst>
          </p:cNvPr>
          <p:cNvSpPr/>
          <p:nvPr/>
        </p:nvSpPr>
        <p:spPr>
          <a:xfrm>
            <a:off x="6195600" y="402942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940E037-138C-6A3E-CB65-23794525429A}"/>
              </a:ext>
            </a:extLst>
          </p:cNvPr>
          <p:cNvSpPr/>
          <p:nvPr/>
        </p:nvSpPr>
        <p:spPr>
          <a:xfrm>
            <a:off x="5474509" y="4029424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D01BA4F-7C89-0293-CE87-22730177BF92}"/>
              </a:ext>
            </a:extLst>
          </p:cNvPr>
          <p:cNvSpPr>
            <a:spLocks noChangeAspect="1"/>
          </p:cNvSpPr>
          <p:nvPr/>
        </p:nvSpPr>
        <p:spPr>
          <a:xfrm>
            <a:off x="91992" y="174414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F0CF40-6301-ED7C-CE8F-47CB32447A20}"/>
              </a:ext>
            </a:extLst>
          </p:cNvPr>
          <p:cNvSpPr/>
          <p:nvPr/>
        </p:nvSpPr>
        <p:spPr>
          <a:xfrm>
            <a:off x="1164629" y="1857275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DE5A978-9BAB-0E4C-56BE-D74B5CF633A6}"/>
              </a:ext>
            </a:extLst>
          </p:cNvPr>
          <p:cNvSpPr/>
          <p:nvPr/>
        </p:nvSpPr>
        <p:spPr>
          <a:xfrm>
            <a:off x="3352251" y="1857275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EFB363-81AB-CB1F-4377-93D16CE8C1F5}"/>
              </a:ext>
            </a:extLst>
          </p:cNvPr>
          <p:cNvSpPr/>
          <p:nvPr/>
        </p:nvSpPr>
        <p:spPr>
          <a:xfrm>
            <a:off x="3774448" y="1857275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538B2DE-AEF0-0D16-839E-CB4A03E04398}"/>
              </a:ext>
            </a:extLst>
          </p:cNvPr>
          <p:cNvSpPr/>
          <p:nvPr/>
        </p:nvSpPr>
        <p:spPr>
          <a:xfrm>
            <a:off x="1164629" y="2107213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0" name="Picture 13">
            <a:extLst>
              <a:ext uri="{FF2B5EF4-FFF2-40B4-BE49-F238E27FC236}">
                <a16:creationId xmlns:a16="http://schemas.microsoft.com/office/drawing/2014/main" id="{B231D3C2-92F9-FF8F-9C1A-3C3211BC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10846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682B1C2-B200-1961-74DB-D394ECC5A8A9}"/>
              </a:ext>
            </a:extLst>
          </p:cNvPr>
          <p:cNvSpPr/>
          <p:nvPr/>
        </p:nvSpPr>
        <p:spPr>
          <a:xfrm>
            <a:off x="1164629" y="2357151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B3192C41-C74D-5B46-1093-74235193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86" y="235840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07F69A0-BFA0-67F1-4F94-FB24CDB384B0}"/>
              </a:ext>
            </a:extLst>
          </p:cNvPr>
          <p:cNvSpPr/>
          <p:nvPr/>
        </p:nvSpPr>
        <p:spPr>
          <a:xfrm>
            <a:off x="1164629" y="2599670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6" name="Picture 13">
            <a:extLst>
              <a:ext uri="{FF2B5EF4-FFF2-40B4-BE49-F238E27FC236}">
                <a16:creationId xmlns:a16="http://schemas.microsoft.com/office/drawing/2014/main" id="{EC5D5A79-FC00-148E-0F77-08305BD6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6009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DC50971-8807-00DD-7A4B-5E900B77BA24}"/>
              </a:ext>
            </a:extLst>
          </p:cNvPr>
          <p:cNvSpPr/>
          <p:nvPr/>
        </p:nvSpPr>
        <p:spPr>
          <a:xfrm>
            <a:off x="1164629" y="2857165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8" name="Picture 13">
            <a:extLst>
              <a:ext uri="{FF2B5EF4-FFF2-40B4-BE49-F238E27FC236}">
                <a16:creationId xmlns:a16="http://schemas.microsoft.com/office/drawing/2014/main" id="{17939003-5A06-617C-7AE1-70D295CD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85842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E161FFB-44B5-05BB-2C8F-6542C84FD0FE}"/>
              </a:ext>
            </a:extLst>
          </p:cNvPr>
          <p:cNvSpPr/>
          <p:nvPr/>
        </p:nvSpPr>
        <p:spPr>
          <a:xfrm>
            <a:off x="1164629" y="3113279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BEB3DE2-EAE8-EE50-069C-C7D0B480872D}"/>
              </a:ext>
            </a:extLst>
          </p:cNvPr>
          <p:cNvSpPr/>
          <p:nvPr/>
        </p:nvSpPr>
        <p:spPr>
          <a:xfrm>
            <a:off x="1606467" y="312979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010E3B1-71E5-F45D-88D9-E5B0A9F44D61}"/>
              </a:ext>
            </a:extLst>
          </p:cNvPr>
          <p:cNvGrpSpPr/>
          <p:nvPr/>
        </p:nvGrpSpPr>
        <p:grpSpPr>
          <a:xfrm>
            <a:off x="1170379" y="3626919"/>
            <a:ext cx="308975" cy="144462"/>
            <a:chOff x="2403014" y="4597515"/>
            <a:chExt cx="308975" cy="144462"/>
          </a:xfrm>
        </p:grpSpPr>
        <p:sp>
          <p:nvSpPr>
            <p:cNvPr id="114" name="Rectangle 191">
              <a:extLst>
                <a:ext uri="{FF2B5EF4-FFF2-40B4-BE49-F238E27FC236}">
                  <a16:creationId xmlns:a16="http://schemas.microsoft.com/office/drawing/2014/main" id="{4FD9BEB0-6542-3E25-9D67-9D0E65DD1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사용</a:t>
              </a:r>
            </a:p>
          </p:txBody>
        </p:sp>
        <p:graphicFrame>
          <p:nvGraphicFramePr>
            <p:cNvPr id="115" name="개체 114">
              <a:extLst>
                <a:ext uri="{FF2B5EF4-FFF2-40B4-BE49-F238E27FC236}">
                  <a16:creationId xmlns:a16="http://schemas.microsoft.com/office/drawing/2014/main" id="{EE90757F-DBD7-F0F0-52E5-ACC1F9D6A9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145435" imgH="145435" progId="Visio.Drawing.11">
                    <p:embed/>
                  </p:oleObj>
                </mc:Choice>
                <mc:Fallback>
                  <p:oleObj name="Visio" r:id="rId3" imgW="145435" imgH="145435" progId="Visio.Drawing.11">
                    <p:embed/>
                    <p:pic>
                      <p:nvPicPr>
                        <p:cNvPr id="86" name="개체 85">
                          <a:extLst>
                            <a:ext uri="{FF2B5EF4-FFF2-40B4-BE49-F238E27FC236}">
                              <a16:creationId xmlns:a16="http://schemas.microsoft.com/office/drawing/2014/main" id="{CF5B1E3D-001D-D641-06BF-D6EE981B2F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6736D4F-CC97-1E86-213B-FB3FC9DE45E1}"/>
              </a:ext>
            </a:extLst>
          </p:cNvPr>
          <p:cNvGrpSpPr/>
          <p:nvPr/>
        </p:nvGrpSpPr>
        <p:grpSpPr>
          <a:xfrm>
            <a:off x="1565848" y="3626919"/>
            <a:ext cx="393935" cy="144462"/>
            <a:chOff x="2403014" y="4597515"/>
            <a:chExt cx="393935" cy="144462"/>
          </a:xfrm>
        </p:grpSpPr>
        <p:sp>
          <p:nvSpPr>
            <p:cNvPr id="117" name="Rectangle 191">
              <a:extLst>
                <a:ext uri="{FF2B5EF4-FFF2-40B4-BE49-F238E27FC236}">
                  <a16:creationId xmlns:a16="http://schemas.microsoft.com/office/drawing/2014/main" id="{747519CF-80ED-1C8E-1A75-7C3D8E50D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25487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미사용</a:t>
              </a:r>
            </a:p>
          </p:txBody>
        </p:sp>
        <p:graphicFrame>
          <p:nvGraphicFramePr>
            <p:cNvPr id="118" name="개체 117">
              <a:extLst>
                <a:ext uri="{FF2B5EF4-FFF2-40B4-BE49-F238E27FC236}">
                  <a16:creationId xmlns:a16="http://schemas.microsoft.com/office/drawing/2014/main" id="{1A2546D0-17D0-F129-3511-A1874B9DA9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145435" imgH="145435" progId="Visio.Drawing.11">
                    <p:embed/>
                  </p:oleObj>
                </mc:Choice>
                <mc:Fallback>
                  <p:oleObj name="Visio" r:id="rId3" imgW="145435" imgH="145435" progId="Visio.Drawing.11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3A448F82-6911-0996-A8C0-B3B679A8EE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025F5823-970E-AB11-A8FC-FDCB59E81052}"/>
              </a:ext>
            </a:extLst>
          </p:cNvPr>
          <p:cNvSpPr>
            <a:spLocks noChangeAspect="1"/>
          </p:cNvSpPr>
          <p:nvPr/>
        </p:nvSpPr>
        <p:spPr>
          <a:xfrm>
            <a:off x="5277052" y="404857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D52CF2-4032-6829-960B-95109315AF92}"/>
              </a:ext>
            </a:extLst>
          </p:cNvPr>
          <p:cNvSpPr/>
          <p:nvPr/>
        </p:nvSpPr>
        <p:spPr>
          <a:xfrm>
            <a:off x="1164629" y="3368770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8C3E40-67D1-74E3-D3BE-1912B7617EAF}"/>
              </a:ext>
            </a:extLst>
          </p:cNvPr>
          <p:cNvSpPr/>
          <p:nvPr/>
        </p:nvSpPr>
        <p:spPr>
          <a:xfrm>
            <a:off x="1606467" y="3385290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95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1FD1-3FE3-F51E-C61B-731942A0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3A290171-03BB-BF09-195F-620E795B9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84612"/>
              </p:ext>
            </p:extLst>
          </p:nvPr>
        </p:nvGraphicFramePr>
        <p:xfrm>
          <a:off x="6969418" y="2574152"/>
          <a:ext cx="2771482" cy="33748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강당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배움홀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나눔홀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아람홀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서희홀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소통홀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특별실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도서실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어학실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강의실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대강의실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중강의실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토의실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선택 시 선택한 구분에 속한 실명 목록이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시설의 실명을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수용인원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시설의 수용인원을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시설의 호수를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등록을 하면 시설 배정 처리 시 선택 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예약에 보이게 되어 배정 처리 및 시설 예약이 가능해 진다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미사용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등록 시 시설관리에 등록은 완료 되나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처리 시 선택 불가능 및 시설 예약에 보이지 않아 배정 처리 및 시설 예약이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정보 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시설 등록이 완료 되어 시설관리 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배정 처리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보이게 되어 처리가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시설 등록이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조회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124859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6887E6D-30A6-F1F7-9A25-9C11513A1F7D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8C6F21-32F6-500F-97DD-519CF5C072CE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91304A-28BB-3D02-A5FD-D195CBE81734}"/>
              </a:ext>
            </a:extLst>
          </p:cNvPr>
          <p:cNvSpPr/>
          <p:nvPr/>
        </p:nvSpPr>
        <p:spPr>
          <a:xfrm>
            <a:off x="6064482" y="1447696"/>
            <a:ext cx="79669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7725A9-3756-21BD-E135-F67391AEB9BC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EA1CC0-D5B3-D993-8102-6C804E83CD0F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등록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F23504-5DEC-B04B-ED89-8C1FD9FECCA6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등록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43AB27-9C1F-78C2-D01F-616D13B6A9B4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816148"/>
          <a:ext cx="6696707" cy="2013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대표 이미지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수용인원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662273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C3FFFF72-6722-09E0-5A0D-0ECC38A2D039}"/>
              </a:ext>
            </a:extLst>
          </p:cNvPr>
          <p:cNvSpPr/>
          <p:nvPr/>
        </p:nvSpPr>
        <p:spPr>
          <a:xfrm>
            <a:off x="6195600" y="402942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390CB99-2A95-C9CB-D913-53291432C62C}"/>
              </a:ext>
            </a:extLst>
          </p:cNvPr>
          <p:cNvSpPr/>
          <p:nvPr/>
        </p:nvSpPr>
        <p:spPr>
          <a:xfrm>
            <a:off x="5474509" y="4029424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428030B-C51E-9077-4AE8-20EE42A566C3}"/>
              </a:ext>
            </a:extLst>
          </p:cNvPr>
          <p:cNvSpPr>
            <a:spLocks noChangeAspect="1"/>
          </p:cNvSpPr>
          <p:nvPr/>
        </p:nvSpPr>
        <p:spPr>
          <a:xfrm>
            <a:off x="91992" y="174414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49F3B2-1020-3681-5578-ECEDCEF09EC5}"/>
              </a:ext>
            </a:extLst>
          </p:cNvPr>
          <p:cNvSpPr/>
          <p:nvPr/>
        </p:nvSpPr>
        <p:spPr>
          <a:xfrm>
            <a:off x="1164629" y="1857275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6525051-2348-5F93-DA82-79E53E4BE9F3}"/>
              </a:ext>
            </a:extLst>
          </p:cNvPr>
          <p:cNvSpPr/>
          <p:nvPr/>
        </p:nvSpPr>
        <p:spPr>
          <a:xfrm>
            <a:off x="3352251" y="1857275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D11E7B-003B-D0D5-E95B-FD31DC97D335}"/>
              </a:ext>
            </a:extLst>
          </p:cNvPr>
          <p:cNvSpPr/>
          <p:nvPr/>
        </p:nvSpPr>
        <p:spPr>
          <a:xfrm>
            <a:off x="3774448" y="1857275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EDB3F6-1291-AE08-5D9D-BA07EDF56BC5}"/>
              </a:ext>
            </a:extLst>
          </p:cNvPr>
          <p:cNvSpPr/>
          <p:nvPr/>
        </p:nvSpPr>
        <p:spPr>
          <a:xfrm>
            <a:off x="1164629" y="2107213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0" name="Picture 13">
            <a:extLst>
              <a:ext uri="{FF2B5EF4-FFF2-40B4-BE49-F238E27FC236}">
                <a16:creationId xmlns:a16="http://schemas.microsoft.com/office/drawing/2014/main" id="{CF149CF9-16C1-A6BE-647F-0DFB0DD8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10846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7780FCF-5463-C383-0F77-B5AC1D2D411F}"/>
              </a:ext>
            </a:extLst>
          </p:cNvPr>
          <p:cNvSpPr/>
          <p:nvPr/>
        </p:nvSpPr>
        <p:spPr>
          <a:xfrm>
            <a:off x="1164629" y="2357151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A9C06E40-FA50-9764-E0D7-4D2DF82A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86" y="235840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CA3901D-7141-C678-8319-AE3FE6B5C922}"/>
              </a:ext>
            </a:extLst>
          </p:cNvPr>
          <p:cNvSpPr/>
          <p:nvPr/>
        </p:nvSpPr>
        <p:spPr>
          <a:xfrm>
            <a:off x="1164629" y="2599670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6" name="Picture 13">
            <a:extLst>
              <a:ext uri="{FF2B5EF4-FFF2-40B4-BE49-F238E27FC236}">
                <a16:creationId xmlns:a16="http://schemas.microsoft.com/office/drawing/2014/main" id="{F08F632B-5932-72CC-8BD4-349126ADC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6009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BDCE6A5-FE5F-70DC-8377-690CF61504FD}"/>
              </a:ext>
            </a:extLst>
          </p:cNvPr>
          <p:cNvSpPr/>
          <p:nvPr/>
        </p:nvSpPr>
        <p:spPr>
          <a:xfrm>
            <a:off x="1164629" y="2857165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pic>
        <p:nvPicPr>
          <p:cNvPr id="108" name="Picture 13">
            <a:extLst>
              <a:ext uri="{FF2B5EF4-FFF2-40B4-BE49-F238E27FC236}">
                <a16:creationId xmlns:a16="http://schemas.microsoft.com/office/drawing/2014/main" id="{F0D5B098-C4EB-0498-CF58-0384E93D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85842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E9963A-9D3F-261A-FC52-B2AC776082BE}"/>
              </a:ext>
            </a:extLst>
          </p:cNvPr>
          <p:cNvSpPr/>
          <p:nvPr/>
        </p:nvSpPr>
        <p:spPr>
          <a:xfrm>
            <a:off x="1164629" y="3113279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0E40816-E2BB-A558-645C-6153547785BD}"/>
              </a:ext>
            </a:extLst>
          </p:cNvPr>
          <p:cNvSpPr/>
          <p:nvPr/>
        </p:nvSpPr>
        <p:spPr>
          <a:xfrm>
            <a:off x="1606467" y="312979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33ABE14-7176-08FE-9CA0-BE01E5C1EC59}"/>
              </a:ext>
            </a:extLst>
          </p:cNvPr>
          <p:cNvGrpSpPr/>
          <p:nvPr/>
        </p:nvGrpSpPr>
        <p:grpSpPr>
          <a:xfrm>
            <a:off x="1170379" y="3626919"/>
            <a:ext cx="308975" cy="144462"/>
            <a:chOff x="2403014" y="4597515"/>
            <a:chExt cx="308975" cy="144462"/>
          </a:xfrm>
        </p:grpSpPr>
        <p:sp>
          <p:nvSpPr>
            <p:cNvPr id="114" name="Rectangle 191">
              <a:extLst>
                <a:ext uri="{FF2B5EF4-FFF2-40B4-BE49-F238E27FC236}">
                  <a16:creationId xmlns:a16="http://schemas.microsoft.com/office/drawing/2014/main" id="{5582A942-F880-5E85-BEAB-6BBA0622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사용</a:t>
              </a:r>
            </a:p>
          </p:txBody>
        </p:sp>
        <p:graphicFrame>
          <p:nvGraphicFramePr>
            <p:cNvPr id="115" name="개체 114">
              <a:extLst>
                <a:ext uri="{FF2B5EF4-FFF2-40B4-BE49-F238E27FC236}">
                  <a16:creationId xmlns:a16="http://schemas.microsoft.com/office/drawing/2014/main" id="{EA517B0F-FC44-1FF5-9183-009E1B2B81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145435" imgH="145435" progId="Visio.Drawing.11">
                    <p:embed/>
                  </p:oleObj>
                </mc:Choice>
                <mc:Fallback>
                  <p:oleObj name="Visio" r:id="rId3" imgW="145435" imgH="145435" progId="Visio.Drawing.11">
                    <p:embed/>
                    <p:pic>
                      <p:nvPicPr>
                        <p:cNvPr id="115" name="개체 114">
                          <a:extLst>
                            <a:ext uri="{FF2B5EF4-FFF2-40B4-BE49-F238E27FC236}">
                              <a16:creationId xmlns:a16="http://schemas.microsoft.com/office/drawing/2014/main" id="{EE90757F-DBD7-F0F0-52E5-ACC1F9D6A9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1C97C2E-195C-5C6A-E8CF-FBB88F1BBF4F}"/>
              </a:ext>
            </a:extLst>
          </p:cNvPr>
          <p:cNvGrpSpPr/>
          <p:nvPr/>
        </p:nvGrpSpPr>
        <p:grpSpPr>
          <a:xfrm>
            <a:off x="1565848" y="3626919"/>
            <a:ext cx="393935" cy="144462"/>
            <a:chOff x="2403014" y="4597515"/>
            <a:chExt cx="393935" cy="144462"/>
          </a:xfrm>
        </p:grpSpPr>
        <p:sp>
          <p:nvSpPr>
            <p:cNvPr id="117" name="Rectangle 191">
              <a:extLst>
                <a:ext uri="{FF2B5EF4-FFF2-40B4-BE49-F238E27FC236}">
                  <a16:creationId xmlns:a16="http://schemas.microsoft.com/office/drawing/2014/main" id="{E88B1709-151B-D4A8-B934-CD8361099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25487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미사용</a:t>
              </a:r>
            </a:p>
          </p:txBody>
        </p:sp>
        <p:graphicFrame>
          <p:nvGraphicFramePr>
            <p:cNvPr id="118" name="개체 117">
              <a:extLst>
                <a:ext uri="{FF2B5EF4-FFF2-40B4-BE49-F238E27FC236}">
                  <a16:creationId xmlns:a16="http://schemas.microsoft.com/office/drawing/2014/main" id="{AAD2F23E-1919-337A-CBF9-F6C05BCEC2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145435" imgH="145435" progId="Visio.Drawing.11">
                    <p:embed/>
                  </p:oleObj>
                </mc:Choice>
                <mc:Fallback>
                  <p:oleObj name="Visio" r:id="rId3" imgW="145435" imgH="145435" progId="Visio.Drawing.11">
                    <p:embed/>
                    <p:pic>
                      <p:nvPicPr>
                        <p:cNvPr id="118" name="개체 117">
                          <a:extLst>
                            <a:ext uri="{FF2B5EF4-FFF2-40B4-BE49-F238E27FC236}">
                              <a16:creationId xmlns:a16="http://schemas.microsoft.com/office/drawing/2014/main" id="{1A2546D0-17D0-F129-3511-A1874B9DA9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78F89B1F-EC96-E2C8-8B35-BF1AD30B99B3}"/>
              </a:ext>
            </a:extLst>
          </p:cNvPr>
          <p:cNvSpPr>
            <a:spLocks noChangeAspect="1"/>
          </p:cNvSpPr>
          <p:nvPr/>
        </p:nvSpPr>
        <p:spPr>
          <a:xfrm>
            <a:off x="5277052" y="404857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5BFBF9-477A-87DB-5CF9-C6958D10601A}"/>
              </a:ext>
            </a:extLst>
          </p:cNvPr>
          <p:cNvSpPr/>
          <p:nvPr/>
        </p:nvSpPr>
        <p:spPr>
          <a:xfrm>
            <a:off x="1164629" y="3368770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074609-50F2-EB07-C0A7-DEC0E8785479}"/>
              </a:ext>
            </a:extLst>
          </p:cNvPr>
          <p:cNvSpPr/>
          <p:nvPr/>
        </p:nvSpPr>
        <p:spPr>
          <a:xfrm>
            <a:off x="1606467" y="3385290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0223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591E-BFA2-D01C-104C-57691E97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CA302B8-5F40-8284-5ED0-CB53E2B23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78565"/>
              </p:ext>
            </p:extLst>
          </p:nvPr>
        </p:nvGraphicFramePr>
        <p:xfrm>
          <a:off x="6969418" y="2574152"/>
          <a:ext cx="2771482" cy="36746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조회 화면 목록에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시설 정보 수정이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대표 이미지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찾기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클릭하여 시설 이미지를 선택할 경우 대표 이미지 설정이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설정된 대표 이미지가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나래올관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 시설이 속한 건물명을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나래울관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선택 시 해당 건물의 층 목록이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시설의 층을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미래관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강당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특별실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나래울관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해오름관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달맞이관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건물명 선택 시 해당 건물 시설에 속한 구분 목록이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시설의 구분을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735716C-844B-59D0-920D-1230DE7D0473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045DD4F-5D10-AB84-4881-2E5943901DA0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0D95AA4-935D-18C3-1E44-2B029FACEC1A}"/>
              </a:ext>
            </a:extLst>
          </p:cNvPr>
          <p:cNvSpPr/>
          <p:nvPr/>
        </p:nvSpPr>
        <p:spPr>
          <a:xfrm>
            <a:off x="6064482" y="1447696"/>
            <a:ext cx="79669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0B0047-31CA-5721-6194-E5EC06A048A3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8759DC-0DD6-9E3D-E723-60165D385877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(1/2)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B1BB8C-FAC0-0B18-1E2F-770CC56B6C36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5521A5-DECD-91D6-C400-96E196BB8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680534"/>
              </p:ext>
            </p:extLst>
          </p:nvPr>
        </p:nvGraphicFramePr>
        <p:xfrm>
          <a:off x="164468" y="1816148"/>
          <a:ext cx="6696707" cy="2013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대표 이미지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수용인원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50335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E67571-E947-F99C-BC60-9AFE193BCF88}"/>
              </a:ext>
            </a:extLst>
          </p:cNvPr>
          <p:cNvSpPr/>
          <p:nvPr/>
        </p:nvSpPr>
        <p:spPr>
          <a:xfrm>
            <a:off x="6195600" y="402942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3227B35-9489-3A12-69B5-D5D36BA970BF}"/>
              </a:ext>
            </a:extLst>
          </p:cNvPr>
          <p:cNvSpPr/>
          <p:nvPr/>
        </p:nvSpPr>
        <p:spPr>
          <a:xfrm>
            <a:off x="5474509" y="4029424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0121993-129E-1D91-F212-99402995BA9C}"/>
              </a:ext>
            </a:extLst>
          </p:cNvPr>
          <p:cNvSpPr>
            <a:spLocks noChangeAspect="1"/>
          </p:cNvSpPr>
          <p:nvPr/>
        </p:nvSpPr>
        <p:spPr>
          <a:xfrm>
            <a:off x="91992" y="174414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E928E3A-139F-2619-E181-74BD143639EA}"/>
              </a:ext>
            </a:extLst>
          </p:cNvPr>
          <p:cNvSpPr/>
          <p:nvPr/>
        </p:nvSpPr>
        <p:spPr>
          <a:xfrm>
            <a:off x="1164629" y="1857275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대표이미지</a:t>
            </a:r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.jpg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8238FA-63A9-9567-6BE0-E280B1E0170F}"/>
              </a:ext>
            </a:extLst>
          </p:cNvPr>
          <p:cNvSpPr/>
          <p:nvPr/>
        </p:nvSpPr>
        <p:spPr>
          <a:xfrm>
            <a:off x="3352251" y="1857275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9D81B5F-CE22-1ED9-8331-32A9EA0AC19D}"/>
              </a:ext>
            </a:extLst>
          </p:cNvPr>
          <p:cNvSpPr/>
          <p:nvPr/>
        </p:nvSpPr>
        <p:spPr>
          <a:xfrm>
            <a:off x="3774448" y="1857275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FB272AD-DF07-8549-9F89-AE57A8C484C9}"/>
              </a:ext>
            </a:extLst>
          </p:cNvPr>
          <p:cNvSpPr/>
          <p:nvPr/>
        </p:nvSpPr>
        <p:spPr>
          <a:xfrm>
            <a:off x="1164629" y="2107213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미래관</a:t>
            </a:r>
          </a:p>
        </p:txBody>
      </p:sp>
      <p:pic>
        <p:nvPicPr>
          <p:cNvPr id="100" name="Picture 13">
            <a:extLst>
              <a:ext uri="{FF2B5EF4-FFF2-40B4-BE49-F238E27FC236}">
                <a16:creationId xmlns:a16="http://schemas.microsoft.com/office/drawing/2014/main" id="{E5855C43-09B6-5CDC-703C-D67BD807E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10846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005B223-809B-282D-5C45-E3CD5B8EAB7C}"/>
              </a:ext>
            </a:extLst>
          </p:cNvPr>
          <p:cNvSpPr/>
          <p:nvPr/>
        </p:nvSpPr>
        <p:spPr>
          <a:xfrm>
            <a:off x="1164629" y="2357151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EE180A4D-44ED-71B1-F2DF-0B13D4F0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86" y="235840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E9276F8-0455-FFD7-995F-E2C00D724DDA}"/>
              </a:ext>
            </a:extLst>
          </p:cNvPr>
          <p:cNvSpPr/>
          <p:nvPr/>
        </p:nvSpPr>
        <p:spPr>
          <a:xfrm>
            <a:off x="1164629" y="2599670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강당</a:t>
            </a:r>
          </a:p>
        </p:txBody>
      </p:sp>
      <p:pic>
        <p:nvPicPr>
          <p:cNvPr id="106" name="Picture 13">
            <a:extLst>
              <a:ext uri="{FF2B5EF4-FFF2-40B4-BE49-F238E27FC236}">
                <a16:creationId xmlns:a16="http://schemas.microsoft.com/office/drawing/2014/main" id="{83762ABD-840C-F8C4-90DF-DA4F4D0C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6009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93FD5FA-9C54-AD1C-4614-A16009F4DB19}"/>
              </a:ext>
            </a:extLst>
          </p:cNvPr>
          <p:cNvSpPr/>
          <p:nvPr/>
        </p:nvSpPr>
        <p:spPr>
          <a:xfrm>
            <a:off x="1164629" y="2857165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배움홀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8" name="Picture 13">
            <a:extLst>
              <a:ext uri="{FF2B5EF4-FFF2-40B4-BE49-F238E27FC236}">
                <a16:creationId xmlns:a16="http://schemas.microsoft.com/office/drawing/2014/main" id="{37A7907C-F813-4520-31BC-0C9EE01E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85842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834F1CA-AFB2-DB6E-3BBF-C6BCCC7A3FEB}"/>
              </a:ext>
            </a:extLst>
          </p:cNvPr>
          <p:cNvSpPr/>
          <p:nvPr/>
        </p:nvSpPr>
        <p:spPr>
          <a:xfrm>
            <a:off x="1164629" y="3113279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274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BA01AC-7DD9-B8E6-0A3A-60AD5DE1B7C4}"/>
              </a:ext>
            </a:extLst>
          </p:cNvPr>
          <p:cNvSpPr/>
          <p:nvPr/>
        </p:nvSpPr>
        <p:spPr>
          <a:xfrm>
            <a:off x="1606467" y="312979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95940F-88F5-2E66-EA41-CDD21685C69C}"/>
              </a:ext>
            </a:extLst>
          </p:cNvPr>
          <p:cNvGrpSpPr/>
          <p:nvPr/>
        </p:nvGrpSpPr>
        <p:grpSpPr>
          <a:xfrm>
            <a:off x="1587805" y="3631358"/>
            <a:ext cx="393935" cy="144462"/>
            <a:chOff x="2403014" y="4597515"/>
            <a:chExt cx="393935" cy="144462"/>
          </a:xfrm>
        </p:grpSpPr>
        <p:sp>
          <p:nvSpPr>
            <p:cNvPr id="7" name="Rectangle 191">
              <a:extLst>
                <a:ext uri="{FF2B5EF4-FFF2-40B4-BE49-F238E27FC236}">
                  <a16:creationId xmlns:a16="http://schemas.microsoft.com/office/drawing/2014/main" id="{EB1E8EC7-17F2-9EF7-93CD-0DE34FA61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25487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미사용</a:t>
              </a:r>
            </a:p>
          </p:txBody>
        </p:sp>
        <p:graphicFrame>
          <p:nvGraphicFramePr>
            <p:cNvPr id="8" name="개체 7">
              <a:extLst>
                <a:ext uri="{FF2B5EF4-FFF2-40B4-BE49-F238E27FC236}">
                  <a16:creationId xmlns:a16="http://schemas.microsoft.com/office/drawing/2014/main" id="{6FDCDB6A-56E0-6A34-D643-3085F62FD0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145435" imgH="145435" progId="Visio.Drawing.11">
                    <p:embed/>
                  </p:oleObj>
                </mc:Choice>
                <mc:Fallback>
                  <p:oleObj name="Visio" r:id="rId3" imgW="145435" imgH="145435" progId="Visio.Drawing.11">
                    <p:embed/>
                    <p:pic>
                      <p:nvPicPr>
                        <p:cNvPr id="86" name="개체 85">
                          <a:extLst>
                            <a:ext uri="{FF2B5EF4-FFF2-40B4-BE49-F238E27FC236}">
                              <a16:creationId xmlns:a16="http://schemas.microsoft.com/office/drawing/2014/main" id="{CF5B1E3D-001D-D641-06BF-D6EE981B2F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DD461E-4950-ED5E-8E03-C5D95EE52ED6}"/>
              </a:ext>
            </a:extLst>
          </p:cNvPr>
          <p:cNvGrpSpPr/>
          <p:nvPr/>
        </p:nvGrpSpPr>
        <p:grpSpPr>
          <a:xfrm>
            <a:off x="1164629" y="3631214"/>
            <a:ext cx="314933" cy="144462"/>
            <a:chOff x="2145750" y="2807609"/>
            <a:chExt cx="314933" cy="144462"/>
          </a:xfrm>
        </p:grpSpPr>
        <p:sp>
          <p:nvSpPr>
            <p:cNvPr id="10" name="Rectangle 191">
              <a:extLst>
                <a:ext uri="{FF2B5EF4-FFF2-40B4-BE49-F238E27FC236}">
                  <a16:creationId xmlns:a16="http://schemas.microsoft.com/office/drawing/2014/main" id="{6D40501D-5FDB-2E4F-1F11-CCCFE11C8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26123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사용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11" name="개체 10">
              <a:extLst>
                <a:ext uri="{FF2B5EF4-FFF2-40B4-BE49-F238E27FC236}">
                  <a16:creationId xmlns:a16="http://schemas.microsoft.com/office/drawing/2014/main" id="{E931FB96-3BDC-E6D8-2D6F-EA4E43171C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145435" imgH="145435" progId="Visio.Drawing.11">
                    <p:embed/>
                  </p:oleObj>
                </mc:Choice>
                <mc:Fallback>
                  <p:oleObj name="Visio" r:id="rId5" imgW="145435" imgH="145435" progId="Visio.Drawing.11">
                    <p:embed/>
                    <p:pic>
                      <p:nvPicPr>
                        <p:cNvPr id="89" name="개체 88">
                          <a:extLst>
                            <a:ext uri="{FF2B5EF4-FFF2-40B4-BE49-F238E27FC236}">
                              <a16:creationId xmlns:a16="http://schemas.microsoft.com/office/drawing/2014/main" id="{0A81739A-FA17-A74B-6D62-9424DB7BD9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B45784-6CE9-5070-2AE0-A95663870147}"/>
              </a:ext>
            </a:extLst>
          </p:cNvPr>
          <p:cNvSpPr/>
          <p:nvPr/>
        </p:nvSpPr>
        <p:spPr>
          <a:xfrm>
            <a:off x="1164629" y="3368770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300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B9878-98EF-039F-F43B-DC048C77A32E}"/>
              </a:ext>
            </a:extLst>
          </p:cNvPr>
          <p:cNvSpPr/>
          <p:nvPr/>
        </p:nvSpPr>
        <p:spPr>
          <a:xfrm>
            <a:off x="1606467" y="3385290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2D093B6-75ED-421E-BFEF-45232179D0E2}"/>
              </a:ext>
            </a:extLst>
          </p:cNvPr>
          <p:cNvSpPr>
            <a:spLocks noChangeAspect="1"/>
          </p:cNvSpPr>
          <p:nvPr/>
        </p:nvSpPr>
        <p:spPr>
          <a:xfrm>
            <a:off x="5292954" y="404857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2423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ACCC9-B395-03EB-575A-A312FF6C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9B3CF8BA-C6AA-31F5-0415-766EE1C17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148769"/>
              </p:ext>
            </p:extLst>
          </p:nvPr>
        </p:nvGraphicFramePr>
        <p:xfrm>
          <a:off x="6969418" y="2574152"/>
          <a:ext cx="2771482" cy="337488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강당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배움홀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나눔홀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아람홀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서희홀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소통홀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특별실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도서실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어학실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강의실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대강의실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중강의실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토의실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선택 시 선택한 구분에 속한 실명 목록이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시설의 실명을 선택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수용인원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시설의 수용인원을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 시설의 호수를 입력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수정을 하면 시설 배정 처리 시 선택 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예약에 보이게 되어 배정 처리 및 시설 예약이 가능해 진다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미사용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수정 시 시설관리에 수정은 완료 되나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 처리 시 선택 불가능 및 시설 예약에 보이지 않아 배정 처리 및 시설 예약이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정보 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시설 수정이 완료 되어 시설관리 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배정 처리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 예약 정보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보이게 되어 처리가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시설 수정이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 조회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8E0C453-D1EB-EAC0-2418-11C409911F9C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3B322DE-6F9A-15D4-E98E-125E9F81ADAA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CAA25E7-44CC-B358-8CA5-626D9D003C74}"/>
              </a:ext>
            </a:extLst>
          </p:cNvPr>
          <p:cNvSpPr/>
          <p:nvPr/>
        </p:nvSpPr>
        <p:spPr>
          <a:xfrm>
            <a:off x="6064482" y="1447696"/>
            <a:ext cx="79669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2D7265-BF95-19F8-AAF2-9AAD5F5BA8D1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DC1161-DB64-9AE2-FF6A-B11D82A6D1AA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 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r>
              <a:rPr lang="en-US" altLang="ko-KR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(2/2)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FB5908-6670-9FDD-FB2F-264C05F495B1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시설관리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1DD1FD-42DE-1127-FDAC-925679DE1243}"/>
              </a:ext>
            </a:extLst>
          </p:cNvPr>
          <p:cNvGraphicFramePr>
            <a:graphicFrameLocks noGrp="1"/>
          </p:cNvGraphicFramePr>
          <p:nvPr/>
        </p:nvGraphicFramePr>
        <p:xfrm>
          <a:off x="164468" y="1816148"/>
          <a:ext cx="6696707" cy="2013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대표 이미지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건물명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67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수용인원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65382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호수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50335"/>
                  </a:ext>
                </a:extLst>
              </a:tr>
              <a:tr h="256458">
                <a:tc>
                  <a:txBody>
                    <a:bodyPr/>
                    <a:lstStyle/>
                    <a:p>
                      <a:pPr marL="0" indent="0" algn="r" latinLnBrk="0">
                        <a:buFont typeface="Arial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사용여부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46959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427F6EEB-E473-6F5F-D1AC-0D1F9918DC82}"/>
              </a:ext>
            </a:extLst>
          </p:cNvPr>
          <p:cNvSpPr/>
          <p:nvPr/>
        </p:nvSpPr>
        <p:spPr>
          <a:xfrm>
            <a:off x="6195600" y="4029424"/>
            <a:ext cx="665575" cy="1916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F05FBB1-96CD-8ECD-9880-EEE215146536}"/>
              </a:ext>
            </a:extLst>
          </p:cNvPr>
          <p:cNvSpPr/>
          <p:nvPr/>
        </p:nvSpPr>
        <p:spPr>
          <a:xfrm>
            <a:off x="5474509" y="4029424"/>
            <a:ext cx="665575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저장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FFF2F27-56C8-BE96-37B6-C943EA784E39}"/>
              </a:ext>
            </a:extLst>
          </p:cNvPr>
          <p:cNvSpPr>
            <a:spLocks noChangeAspect="1"/>
          </p:cNvSpPr>
          <p:nvPr/>
        </p:nvSpPr>
        <p:spPr>
          <a:xfrm>
            <a:off x="91992" y="174414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DC16D43-7A82-6EE2-9CE5-8BF052F38040}"/>
              </a:ext>
            </a:extLst>
          </p:cNvPr>
          <p:cNvSpPr/>
          <p:nvPr/>
        </p:nvSpPr>
        <p:spPr>
          <a:xfrm>
            <a:off x="1164629" y="1857275"/>
            <a:ext cx="21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대표이미지</a:t>
            </a:r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.jpg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C61DECC-3F5F-DE78-F5EA-8653A37CC386}"/>
              </a:ext>
            </a:extLst>
          </p:cNvPr>
          <p:cNvSpPr/>
          <p:nvPr/>
        </p:nvSpPr>
        <p:spPr>
          <a:xfrm>
            <a:off x="3352251" y="1857275"/>
            <a:ext cx="375700" cy="144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찾기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2667CB4-30C0-90FE-EE9D-88AD8F2CEFCF}"/>
              </a:ext>
            </a:extLst>
          </p:cNvPr>
          <p:cNvSpPr/>
          <p:nvPr/>
        </p:nvSpPr>
        <p:spPr>
          <a:xfrm>
            <a:off x="3774448" y="1857275"/>
            <a:ext cx="3757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삭제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A10A50B-508F-9A56-5537-FA4AAE302D16}"/>
              </a:ext>
            </a:extLst>
          </p:cNvPr>
          <p:cNvSpPr/>
          <p:nvPr/>
        </p:nvSpPr>
        <p:spPr>
          <a:xfrm>
            <a:off x="1164629" y="2107213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미래관</a:t>
            </a:r>
          </a:p>
        </p:txBody>
      </p:sp>
      <p:pic>
        <p:nvPicPr>
          <p:cNvPr id="100" name="Picture 13">
            <a:extLst>
              <a:ext uri="{FF2B5EF4-FFF2-40B4-BE49-F238E27FC236}">
                <a16:creationId xmlns:a16="http://schemas.microsoft.com/office/drawing/2014/main" id="{8DC1918C-EDDD-AC99-4AF8-397D1064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10846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7B01029-64C8-919A-D491-7FBEA449B211}"/>
              </a:ext>
            </a:extLst>
          </p:cNvPr>
          <p:cNvSpPr/>
          <p:nvPr/>
        </p:nvSpPr>
        <p:spPr>
          <a:xfrm>
            <a:off x="1164629" y="2357151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24ABB2CD-BD4C-CC0D-E8DA-2F97E99C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86" y="235840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05025E0-D82B-4A0E-EBF7-72BC40CDCC3A}"/>
              </a:ext>
            </a:extLst>
          </p:cNvPr>
          <p:cNvSpPr/>
          <p:nvPr/>
        </p:nvSpPr>
        <p:spPr>
          <a:xfrm>
            <a:off x="1164629" y="2599670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강당</a:t>
            </a:r>
          </a:p>
        </p:txBody>
      </p:sp>
      <p:pic>
        <p:nvPicPr>
          <p:cNvPr id="106" name="Picture 13">
            <a:extLst>
              <a:ext uri="{FF2B5EF4-FFF2-40B4-BE49-F238E27FC236}">
                <a16:creationId xmlns:a16="http://schemas.microsoft.com/office/drawing/2014/main" id="{CDFBCACB-74D6-CBCC-F8C5-4479CF59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600926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27E5326-B66C-0694-CD83-8DCA0615C02C}"/>
              </a:ext>
            </a:extLst>
          </p:cNvPr>
          <p:cNvSpPr/>
          <p:nvPr/>
        </p:nvSpPr>
        <p:spPr>
          <a:xfrm>
            <a:off x="1164629" y="2857165"/>
            <a:ext cx="6336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배움홀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8" name="Picture 13">
            <a:extLst>
              <a:ext uri="{FF2B5EF4-FFF2-40B4-BE49-F238E27FC236}">
                <a16:creationId xmlns:a16="http://schemas.microsoft.com/office/drawing/2014/main" id="{7E8C1B2A-53D1-E80A-A647-1970B3A6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92" y="285842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25A2CEB-ABFD-810F-537D-6C9C83BF24D2}"/>
              </a:ext>
            </a:extLst>
          </p:cNvPr>
          <p:cNvSpPr/>
          <p:nvPr/>
        </p:nvSpPr>
        <p:spPr>
          <a:xfrm>
            <a:off x="1164629" y="3113279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274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53A409-2913-4C52-CA64-E1CD615CC80C}"/>
              </a:ext>
            </a:extLst>
          </p:cNvPr>
          <p:cNvSpPr/>
          <p:nvPr/>
        </p:nvSpPr>
        <p:spPr>
          <a:xfrm>
            <a:off x="1606467" y="312979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C926A8-136B-6854-DCB4-F3CD07BDE47B}"/>
              </a:ext>
            </a:extLst>
          </p:cNvPr>
          <p:cNvGrpSpPr/>
          <p:nvPr/>
        </p:nvGrpSpPr>
        <p:grpSpPr>
          <a:xfrm>
            <a:off x="1587805" y="3631358"/>
            <a:ext cx="393935" cy="144462"/>
            <a:chOff x="2403014" y="4597515"/>
            <a:chExt cx="393935" cy="144462"/>
          </a:xfrm>
        </p:grpSpPr>
        <p:sp>
          <p:nvSpPr>
            <p:cNvPr id="7" name="Rectangle 191">
              <a:extLst>
                <a:ext uri="{FF2B5EF4-FFF2-40B4-BE49-F238E27FC236}">
                  <a16:creationId xmlns:a16="http://schemas.microsoft.com/office/drawing/2014/main" id="{990EF790-D873-CCB8-B660-6D83C5AAC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071" y="4615885"/>
              <a:ext cx="25487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미사용</a:t>
              </a:r>
            </a:p>
          </p:txBody>
        </p:sp>
        <p:graphicFrame>
          <p:nvGraphicFramePr>
            <p:cNvPr id="8" name="개체 7">
              <a:extLst>
                <a:ext uri="{FF2B5EF4-FFF2-40B4-BE49-F238E27FC236}">
                  <a16:creationId xmlns:a16="http://schemas.microsoft.com/office/drawing/2014/main" id="{2933F29A-6DBC-2D43-3B98-38B31B2D78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3014" y="4597515"/>
            <a:ext cx="144462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145435" imgH="145435" progId="Visio.Drawing.11">
                    <p:embed/>
                  </p:oleObj>
                </mc:Choice>
                <mc:Fallback>
                  <p:oleObj name="Visio" r:id="rId3" imgW="145435" imgH="145435" progId="Visio.Drawing.11">
                    <p:embed/>
                    <p:pic>
                      <p:nvPicPr>
                        <p:cNvPr id="8" name="개체 7">
                          <a:extLst>
                            <a:ext uri="{FF2B5EF4-FFF2-40B4-BE49-F238E27FC236}">
                              <a16:creationId xmlns:a16="http://schemas.microsoft.com/office/drawing/2014/main" id="{6FDCDB6A-56E0-6A34-D643-3085F62FD0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014" y="4597515"/>
                          <a:ext cx="144462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BB8AD2-6180-E7AB-D24C-140CE2BD8B0F}"/>
              </a:ext>
            </a:extLst>
          </p:cNvPr>
          <p:cNvGrpSpPr/>
          <p:nvPr/>
        </p:nvGrpSpPr>
        <p:grpSpPr>
          <a:xfrm>
            <a:off x="1164629" y="3631214"/>
            <a:ext cx="314933" cy="144462"/>
            <a:chOff x="2145750" y="2807609"/>
            <a:chExt cx="314933" cy="144462"/>
          </a:xfrm>
        </p:grpSpPr>
        <p:sp>
          <p:nvSpPr>
            <p:cNvPr id="10" name="Rectangle 191">
              <a:extLst>
                <a:ext uri="{FF2B5EF4-FFF2-40B4-BE49-F238E27FC236}">
                  <a16:creationId xmlns:a16="http://schemas.microsoft.com/office/drawing/2014/main" id="{82039F34-8E62-E2BA-91F1-6490D3EB0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5" y="2826123"/>
              <a:ext cx="169918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rPr>
                <a:t>사용</a:t>
              </a:r>
              <a:endParaRPr kumimoji="0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graphicFrame>
          <p:nvGraphicFramePr>
            <p:cNvPr id="11" name="개체 10">
              <a:extLst>
                <a:ext uri="{FF2B5EF4-FFF2-40B4-BE49-F238E27FC236}">
                  <a16:creationId xmlns:a16="http://schemas.microsoft.com/office/drawing/2014/main" id="{443D595A-AC8D-4398-4651-4F6942BF24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5750" y="2807609"/>
            <a:ext cx="144463" cy="14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145435" imgH="145435" progId="Visio.Drawing.11">
                    <p:embed/>
                  </p:oleObj>
                </mc:Choice>
                <mc:Fallback>
                  <p:oleObj name="Visio" r:id="rId5" imgW="145435" imgH="145435" progId="Visio.Drawing.11">
                    <p:embed/>
                    <p:pic>
                      <p:nvPicPr>
                        <p:cNvPr id="11" name="개체 10">
                          <a:extLst>
                            <a:ext uri="{FF2B5EF4-FFF2-40B4-BE49-F238E27FC236}">
                              <a16:creationId xmlns:a16="http://schemas.microsoft.com/office/drawing/2014/main" id="{E931FB96-3BDC-E6D8-2D6F-EA4E43171C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750" y="2807609"/>
                          <a:ext cx="144463" cy="144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AEAEA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8D5F3B-19B7-DAC3-B27B-7616C2FF5ED7}"/>
              </a:ext>
            </a:extLst>
          </p:cNvPr>
          <p:cNvSpPr/>
          <p:nvPr/>
        </p:nvSpPr>
        <p:spPr>
          <a:xfrm>
            <a:off x="1164629" y="3368770"/>
            <a:ext cx="393415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300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C4118E-CD01-5A69-2E2A-6BB18A7F5569}"/>
              </a:ext>
            </a:extLst>
          </p:cNvPr>
          <p:cNvSpPr/>
          <p:nvPr/>
        </p:nvSpPr>
        <p:spPr>
          <a:xfrm>
            <a:off x="1606467" y="3385290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1BB9CAB-94A8-9F3C-E2CC-067C6A12D28F}"/>
              </a:ext>
            </a:extLst>
          </p:cNvPr>
          <p:cNvSpPr>
            <a:spLocks noChangeAspect="1"/>
          </p:cNvSpPr>
          <p:nvPr/>
        </p:nvSpPr>
        <p:spPr>
          <a:xfrm>
            <a:off x="5292954" y="404857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93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B3CB6-BD0B-796F-6399-4D6374F7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A88383AE-3ECD-B4B7-168F-3F8077FE2400}"/>
              </a:ext>
            </a:extLst>
          </p:cNvPr>
          <p:cNvSpPr txBox="1"/>
          <p:nvPr/>
        </p:nvSpPr>
        <p:spPr>
          <a:xfrm rot="16200000">
            <a:off x="-432110" y="1197338"/>
            <a:ext cx="2306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D7D7D7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NTENT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3A3F3226-52C0-B533-5C8D-0D479C5FE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05" y="1446676"/>
            <a:ext cx="2779779" cy="40011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시간표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A1D307CF-AB54-72E0-8E93-F05F91580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483" y="1369732"/>
            <a:ext cx="764953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68F568-5AE0-86CF-06EB-4CE916499604}"/>
              </a:ext>
            </a:extLst>
          </p:cNvPr>
          <p:cNvSpPr/>
          <p:nvPr/>
        </p:nvSpPr>
        <p:spPr>
          <a:xfrm>
            <a:off x="4160912" y="98072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331579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3655A-40B7-A9DD-90DA-C3B3E3A0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51859C92-DBF8-51B1-F83F-A2B8905F6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07631"/>
              </p:ext>
            </p:extLst>
          </p:nvPr>
        </p:nvGraphicFramePr>
        <p:xfrm>
          <a:off x="6969418" y="2574152"/>
          <a:ext cx="2771482" cy="31827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시간표 관리 메뉴 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연수설계자가 시설 예약을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할때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설정하는 이용시간을 관리 하는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연수원에서 운영하는 이용시간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12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 : 13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15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 : 15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17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저녁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18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21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프로젝트 진행 시 이용시간 변동이 있을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시간표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구분값을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이용시간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00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23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00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55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분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분 단위 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비고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이용시간이 삭제 처리 되어 시설 예약 시 보이지 않게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예약완료건에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대해서는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삭제전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시간 유지하며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신규 시설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예약건에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한해 보이지 않게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.)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추가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시간표 목록에 신규로 이용시간이 추가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시간표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시간표 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A1EF1437-799F-8358-EA4B-319C2A9D39A8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11CB699-6218-9CFC-D731-E437F3401481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F99A7-1A0E-8F11-0FC3-33A94276D899}"/>
              </a:ext>
            </a:extLst>
          </p:cNvPr>
          <p:cNvSpPr/>
          <p:nvPr/>
        </p:nvSpPr>
        <p:spPr>
          <a:xfrm>
            <a:off x="6250430" y="1447696"/>
            <a:ext cx="610745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시간표관리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EB662-F0BB-63CF-DD68-A97420EDE292}"/>
              </a:ext>
            </a:extLst>
          </p:cNvPr>
          <p:cNvSpPr/>
          <p:nvPr/>
        </p:nvSpPr>
        <p:spPr>
          <a:xfrm>
            <a:off x="211600" y="1419644"/>
            <a:ext cx="5770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시간표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CEEC-2211-0F43-A626-4572BB1710D9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시간표 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093BB1-A066-B259-B4B9-B9D793CAC90A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시간표관리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33FD9D-207E-5870-AECF-2DF60FB18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45347"/>
              </p:ext>
            </p:extLst>
          </p:nvPr>
        </p:nvGraphicFramePr>
        <p:xfrm>
          <a:off x="165099" y="2071793"/>
          <a:ext cx="6696074" cy="125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3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이용시간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6D8DE40-137A-ABC4-6330-7392B3D7D2E0}"/>
              </a:ext>
            </a:extLst>
          </p:cNvPr>
          <p:cNvSpPr/>
          <p:nvPr/>
        </p:nvSpPr>
        <p:spPr>
          <a:xfrm>
            <a:off x="668524" y="2395829"/>
            <a:ext cx="672772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오전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A6133C-10F4-4E82-468F-732AEB9E9C95}"/>
              </a:ext>
            </a:extLst>
          </p:cNvPr>
          <p:cNvSpPr/>
          <p:nvPr/>
        </p:nvSpPr>
        <p:spPr>
          <a:xfrm>
            <a:off x="668524" y="2632617"/>
            <a:ext cx="672772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C59908-1E70-1FFC-6732-998A91498DED}"/>
              </a:ext>
            </a:extLst>
          </p:cNvPr>
          <p:cNvSpPr/>
          <p:nvPr/>
        </p:nvSpPr>
        <p:spPr>
          <a:xfrm>
            <a:off x="668524" y="2884645"/>
            <a:ext cx="672772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오후</a:t>
            </a:r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9FC276-2520-A181-9476-557E59563C2F}"/>
              </a:ext>
            </a:extLst>
          </p:cNvPr>
          <p:cNvSpPr/>
          <p:nvPr/>
        </p:nvSpPr>
        <p:spPr>
          <a:xfrm>
            <a:off x="1573999" y="239582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Rectangle 191">
            <a:extLst>
              <a:ext uri="{FF2B5EF4-FFF2-40B4-BE49-F238E27FC236}">
                <a16:creationId xmlns:a16="http://schemas.microsoft.com/office/drawing/2014/main" id="{195A6DF5-82B9-30CA-199F-AC0D9744A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276" y="241396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80F697DE-E402-8A5A-FCFA-5BF2C861E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09" y="239582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37ED4B-93C3-0647-F5DE-83323A377AAA}"/>
              </a:ext>
            </a:extLst>
          </p:cNvPr>
          <p:cNvSpPr/>
          <p:nvPr/>
        </p:nvSpPr>
        <p:spPr>
          <a:xfrm>
            <a:off x="2132672" y="239582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34BFD415-DFAA-A99B-A4BE-7031DFEE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82" y="239582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91">
            <a:extLst>
              <a:ext uri="{FF2B5EF4-FFF2-40B4-BE49-F238E27FC236}">
                <a16:creationId xmlns:a16="http://schemas.microsoft.com/office/drawing/2014/main" id="{74820108-1A12-817E-DFDA-2B50FC152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509" y="241396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DEEADD-C0FB-0064-FF31-5AB46BB8D96C}"/>
              </a:ext>
            </a:extLst>
          </p:cNvPr>
          <p:cNvSpPr/>
          <p:nvPr/>
        </p:nvSpPr>
        <p:spPr>
          <a:xfrm>
            <a:off x="1573999" y="2630260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Rectangle 191">
            <a:extLst>
              <a:ext uri="{FF2B5EF4-FFF2-40B4-BE49-F238E27FC236}">
                <a16:creationId xmlns:a16="http://schemas.microsoft.com/office/drawing/2014/main" id="{A86EDC07-C525-92C7-432B-705135BF7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276" y="2648399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06F8DDBC-A562-7BC7-0339-D3F486D1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09" y="263026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519968-4D43-96E9-ADC8-D6A6D1AB6423}"/>
              </a:ext>
            </a:extLst>
          </p:cNvPr>
          <p:cNvSpPr/>
          <p:nvPr/>
        </p:nvSpPr>
        <p:spPr>
          <a:xfrm>
            <a:off x="2132672" y="2630260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1FAD4305-8991-90FB-DE81-B5C76597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82" y="263026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91">
            <a:extLst>
              <a:ext uri="{FF2B5EF4-FFF2-40B4-BE49-F238E27FC236}">
                <a16:creationId xmlns:a16="http://schemas.microsoft.com/office/drawing/2014/main" id="{B4D0801F-2BBC-C4ED-1391-2E8616DEC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509" y="2648399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3BF315-432B-0D3C-73AA-59492FE030EF}"/>
              </a:ext>
            </a:extLst>
          </p:cNvPr>
          <p:cNvSpPr/>
          <p:nvPr/>
        </p:nvSpPr>
        <p:spPr>
          <a:xfrm>
            <a:off x="1573999" y="288127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Rectangle 191">
            <a:extLst>
              <a:ext uri="{FF2B5EF4-FFF2-40B4-BE49-F238E27FC236}">
                <a16:creationId xmlns:a16="http://schemas.microsoft.com/office/drawing/2014/main" id="{CEDE99E6-E995-31E6-8634-1C02304D3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276" y="289941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C07A52E4-CC89-F759-8510-69926ABB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09" y="288127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BBDFA4-C0B0-29EC-543B-75EB23F5152B}"/>
              </a:ext>
            </a:extLst>
          </p:cNvPr>
          <p:cNvSpPr/>
          <p:nvPr/>
        </p:nvSpPr>
        <p:spPr>
          <a:xfrm>
            <a:off x="2132672" y="288127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84B1765D-F6F9-08F3-FDCB-179B79A8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82" y="288127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191">
            <a:extLst>
              <a:ext uri="{FF2B5EF4-FFF2-40B4-BE49-F238E27FC236}">
                <a16:creationId xmlns:a16="http://schemas.microsoft.com/office/drawing/2014/main" id="{96E76760-3EEE-5525-BB52-9862B55A8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509" y="289941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5620CD-83CA-97A5-C688-2769979D3B7E}"/>
              </a:ext>
            </a:extLst>
          </p:cNvPr>
          <p:cNvSpPr/>
          <p:nvPr/>
        </p:nvSpPr>
        <p:spPr>
          <a:xfrm>
            <a:off x="6404694" y="1806393"/>
            <a:ext cx="454596" cy="19166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</a:t>
            </a:r>
            <a:endParaRPr lang="ko-KR" altLang="en-US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A7577A2-13D4-2C5E-10E1-B6598379525B}"/>
              </a:ext>
            </a:extLst>
          </p:cNvPr>
          <p:cNvSpPr/>
          <p:nvPr/>
        </p:nvSpPr>
        <p:spPr>
          <a:xfrm>
            <a:off x="6178763" y="2389094"/>
            <a:ext cx="341545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57971A-4BFD-FEBE-BE81-7108C8C3292D}"/>
              </a:ext>
            </a:extLst>
          </p:cNvPr>
          <p:cNvSpPr/>
          <p:nvPr/>
        </p:nvSpPr>
        <p:spPr>
          <a:xfrm>
            <a:off x="6178763" y="2632735"/>
            <a:ext cx="341545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ED1F15-79D4-55E7-74C9-F79513F7673E}"/>
              </a:ext>
            </a:extLst>
          </p:cNvPr>
          <p:cNvSpPr/>
          <p:nvPr/>
        </p:nvSpPr>
        <p:spPr>
          <a:xfrm>
            <a:off x="6178763" y="2876960"/>
            <a:ext cx="341545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Rectangle 191">
            <a:extLst>
              <a:ext uri="{FF2B5EF4-FFF2-40B4-BE49-F238E27FC236}">
                <a16:creationId xmlns:a16="http://schemas.microsoft.com/office/drawing/2014/main" id="{2C1AAD05-BDA9-53B8-B6CF-563753ECC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549" y="2413968"/>
            <a:ext cx="59312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Rectangle 191">
            <a:extLst>
              <a:ext uri="{FF2B5EF4-FFF2-40B4-BE49-F238E27FC236}">
                <a16:creationId xmlns:a16="http://schemas.microsoft.com/office/drawing/2014/main" id="{3D375042-6CA2-8644-1D85-80398430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549" y="2652294"/>
            <a:ext cx="59312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Rectangle 191">
            <a:extLst>
              <a:ext uri="{FF2B5EF4-FFF2-40B4-BE49-F238E27FC236}">
                <a16:creationId xmlns:a16="http://schemas.microsoft.com/office/drawing/2014/main" id="{8E834040-2158-2B8F-E75E-2C974DDCE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549" y="2902784"/>
            <a:ext cx="59312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8046FE9-D937-1BC6-3B46-7B9E647AD419}"/>
              </a:ext>
            </a:extLst>
          </p:cNvPr>
          <p:cNvSpPr/>
          <p:nvPr/>
        </p:nvSpPr>
        <p:spPr>
          <a:xfrm>
            <a:off x="2799410" y="239582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Rectangle 191">
            <a:extLst>
              <a:ext uri="{FF2B5EF4-FFF2-40B4-BE49-F238E27FC236}">
                <a16:creationId xmlns:a16="http://schemas.microsoft.com/office/drawing/2014/main" id="{5FA7B8B7-AF7F-7CF6-D8EA-5924266BB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87" y="241396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61" name="Picture 13">
            <a:extLst>
              <a:ext uri="{FF2B5EF4-FFF2-40B4-BE49-F238E27FC236}">
                <a16:creationId xmlns:a16="http://schemas.microsoft.com/office/drawing/2014/main" id="{F8E81499-A9E5-3034-A553-5FD98602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20" y="239582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8B5088-70E7-9F16-F2CB-62F2F6E47FFC}"/>
              </a:ext>
            </a:extLst>
          </p:cNvPr>
          <p:cNvSpPr/>
          <p:nvPr/>
        </p:nvSpPr>
        <p:spPr>
          <a:xfrm>
            <a:off x="3358083" y="239582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0" name="Picture 13">
            <a:extLst>
              <a:ext uri="{FF2B5EF4-FFF2-40B4-BE49-F238E27FC236}">
                <a16:creationId xmlns:a16="http://schemas.microsoft.com/office/drawing/2014/main" id="{77F4428C-B1BE-81A6-6021-78F12DCC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93" y="239582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Rectangle 191">
            <a:extLst>
              <a:ext uri="{FF2B5EF4-FFF2-40B4-BE49-F238E27FC236}">
                <a16:creationId xmlns:a16="http://schemas.microsoft.com/office/drawing/2014/main" id="{64F2F026-C0CB-2147-0961-F5A3565DB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920" y="241396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23EF960-FD89-8BFB-035C-0491589DF5F2}"/>
              </a:ext>
            </a:extLst>
          </p:cNvPr>
          <p:cNvSpPr/>
          <p:nvPr/>
        </p:nvSpPr>
        <p:spPr>
          <a:xfrm>
            <a:off x="2799410" y="2630260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Rectangle 191">
            <a:extLst>
              <a:ext uri="{FF2B5EF4-FFF2-40B4-BE49-F238E27FC236}">
                <a16:creationId xmlns:a16="http://schemas.microsoft.com/office/drawing/2014/main" id="{01B51276-B10A-55A4-2E06-C0318622A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87" y="2648399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83" name="Picture 13">
            <a:extLst>
              <a:ext uri="{FF2B5EF4-FFF2-40B4-BE49-F238E27FC236}">
                <a16:creationId xmlns:a16="http://schemas.microsoft.com/office/drawing/2014/main" id="{6A611D3D-4B74-ED03-6166-E1868F01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20" y="263026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9D651AD6-6B5E-E797-F661-2A26C2E9F780}"/>
              </a:ext>
            </a:extLst>
          </p:cNvPr>
          <p:cNvSpPr/>
          <p:nvPr/>
        </p:nvSpPr>
        <p:spPr>
          <a:xfrm>
            <a:off x="3358083" y="2630260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5" name="Picture 13">
            <a:extLst>
              <a:ext uri="{FF2B5EF4-FFF2-40B4-BE49-F238E27FC236}">
                <a16:creationId xmlns:a16="http://schemas.microsoft.com/office/drawing/2014/main" id="{92868452-3339-E0F1-4465-6D6CA72CD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93" y="263026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Rectangle 191">
            <a:extLst>
              <a:ext uri="{FF2B5EF4-FFF2-40B4-BE49-F238E27FC236}">
                <a16:creationId xmlns:a16="http://schemas.microsoft.com/office/drawing/2014/main" id="{E40F8DDF-49A4-73AC-A9C4-689265220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920" y="2648399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E61C38-BDB0-92FC-296F-531E09DF3DCD}"/>
              </a:ext>
            </a:extLst>
          </p:cNvPr>
          <p:cNvSpPr/>
          <p:nvPr/>
        </p:nvSpPr>
        <p:spPr>
          <a:xfrm>
            <a:off x="2799410" y="288127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Rectangle 191">
            <a:extLst>
              <a:ext uri="{FF2B5EF4-FFF2-40B4-BE49-F238E27FC236}">
                <a16:creationId xmlns:a16="http://schemas.microsoft.com/office/drawing/2014/main" id="{2A0E8C72-2408-F782-9C89-01039184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87" y="289941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89" name="Picture 13">
            <a:extLst>
              <a:ext uri="{FF2B5EF4-FFF2-40B4-BE49-F238E27FC236}">
                <a16:creationId xmlns:a16="http://schemas.microsoft.com/office/drawing/2014/main" id="{A2163C89-FE2B-0EE5-2A2E-66D6D428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20" y="288127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C96CA00-EE4E-A987-ABC5-119B1971DDCE}"/>
              </a:ext>
            </a:extLst>
          </p:cNvPr>
          <p:cNvSpPr/>
          <p:nvPr/>
        </p:nvSpPr>
        <p:spPr>
          <a:xfrm>
            <a:off x="3358083" y="2881279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1" name="Picture 13">
            <a:extLst>
              <a:ext uri="{FF2B5EF4-FFF2-40B4-BE49-F238E27FC236}">
                <a16:creationId xmlns:a16="http://schemas.microsoft.com/office/drawing/2014/main" id="{0352A5B7-94BF-2FA5-AF74-9C121B5A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93" y="2881279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Rectangle 191">
            <a:extLst>
              <a:ext uri="{FF2B5EF4-FFF2-40B4-BE49-F238E27FC236}">
                <a16:creationId xmlns:a16="http://schemas.microsoft.com/office/drawing/2014/main" id="{56FA0399-61AB-3F5A-5BAE-2C9284F02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920" y="2899418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FB85F08-81D5-BAB7-3953-B7BCDF051CC2}"/>
              </a:ext>
            </a:extLst>
          </p:cNvPr>
          <p:cNvSpPr/>
          <p:nvPr/>
        </p:nvSpPr>
        <p:spPr>
          <a:xfrm>
            <a:off x="668524" y="3129053"/>
            <a:ext cx="672772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  <a:latin typeface="나눔고딕" pitchFamily="50" charset="-127"/>
                <a:ea typeface="나눔고딕" pitchFamily="50" charset="-127"/>
              </a:rPr>
              <a:t>저녁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16813F-7A5E-8AD5-A608-3BF2E8BB1473}"/>
              </a:ext>
            </a:extLst>
          </p:cNvPr>
          <p:cNvSpPr/>
          <p:nvPr/>
        </p:nvSpPr>
        <p:spPr>
          <a:xfrm>
            <a:off x="1573999" y="3125687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Rectangle 191">
            <a:extLst>
              <a:ext uri="{FF2B5EF4-FFF2-40B4-BE49-F238E27FC236}">
                <a16:creationId xmlns:a16="http://schemas.microsoft.com/office/drawing/2014/main" id="{AF593E00-C77B-54A2-59E0-D89A84FEB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276" y="3143826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96" name="Picture 13">
            <a:extLst>
              <a:ext uri="{FF2B5EF4-FFF2-40B4-BE49-F238E27FC236}">
                <a16:creationId xmlns:a16="http://schemas.microsoft.com/office/drawing/2014/main" id="{DF9D7398-EDF2-0EE7-CDAB-896B7F19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09" y="312568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3AB7357A-D7DF-61DC-656F-F1E05F8E1E72}"/>
              </a:ext>
            </a:extLst>
          </p:cNvPr>
          <p:cNvSpPr/>
          <p:nvPr/>
        </p:nvSpPr>
        <p:spPr>
          <a:xfrm>
            <a:off x="2132672" y="3125687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8" name="Picture 13">
            <a:extLst>
              <a:ext uri="{FF2B5EF4-FFF2-40B4-BE49-F238E27FC236}">
                <a16:creationId xmlns:a16="http://schemas.microsoft.com/office/drawing/2014/main" id="{83D4795C-8C1E-246F-E77D-93F7F343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82" y="312568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191">
            <a:extLst>
              <a:ext uri="{FF2B5EF4-FFF2-40B4-BE49-F238E27FC236}">
                <a16:creationId xmlns:a16="http://schemas.microsoft.com/office/drawing/2014/main" id="{9615E25E-29DE-95B5-9968-B75D79398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509" y="3143826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8C0ED37-720B-58EA-BB84-511CFF449101}"/>
              </a:ext>
            </a:extLst>
          </p:cNvPr>
          <p:cNvSpPr/>
          <p:nvPr/>
        </p:nvSpPr>
        <p:spPr>
          <a:xfrm>
            <a:off x="6178763" y="3128988"/>
            <a:ext cx="341545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ko-KR" altLang="en-US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Rectangle 191">
            <a:extLst>
              <a:ext uri="{FF2B5EF4-FFF2-40B4-BE49-F238E27FC236}">
                <a16:creationId xmlns:a16="http://schemas.microsoft.com/office/drawing/2014/main" id="{40223E2C-AC83-D159-E53A-0E005B451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549" y="3147192"/>
            <a:ext cx="59312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~</a:t>
            </a:r>
            <a:endParaRPr kumimoji="0" lang="ko-KR" alt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B614E19-1059-B895-70F6-0AB000F7B777}"/>
              </a:ext>
            </a:extLst>
          </p:cNvPr>
          <p:cNvSpPr/>
          <p:nvPr/>
        </p:nvSpPr>
        <p:spPr>
          <a:xfrm>
            <a:off x="2799410" y="3125687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Rectangle 191">
            <a:extLst>
              <a:ext uri="{FF2B5EF4-FFF2-40B4-BE49-F238E27FC236}">
                <a16:creationId xmlns:a16="http://schemas.microsoft.com/office/drawing/2014/main" id="{407F456D-8BFC-2A2A-22B1-3C53085F8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87" y="3143826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시</a:t>
            </a:r>
          </a:p>
        </p:txBody>
      </p:sp>
      <p:pic>
        <p:nvPicPr>
          <p:cNvPr id="106" name="Picture 13">
            <a:extLst>
              <a:ext uri="{FF2B5EF4-FFF2-40B4-BE49-F238E27FC236}">
                <a16:creationId xmlns:a16="http://schemas.microsoft.com/office/drawing/2014/main" id="{9A28E70F-6A46-E152-84D4-EA5484C6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20" y="312568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81B5C36-AE3B-9658-7600-3B69C6951277}"/>
              </a:ext>
            </a:extLst>
          </p:cNvPr>
          <p:cNvSpPr/>
          <p:nvPr/>
        </p:nvSpPr>
        <p:spPr>
          <a:xfrm>
            <a:off x="3358083" y="3125687"/>
            <a:ext cx="23801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8" name="Picture 13">
            <a:extLst>
              <a:ext uri="{FF2B5EF4-FFF2-40B4-BE49-F238E27FC236}">
                <a16:creationId xmlns:a16="http://schemas.microsoft.com/office/drawing/2014/main" id="{238594BD-9569-E0FA-5F66-58742A32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93" y="312568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Rectangle 191">
            <a:extLst>
              <a:ext uri="{FF2B5EF4-FFF2-40B4-BE49-F238E27FC236}">
                <a16:creationId xmlns:a16="http://schemas.microsoft.com/office/drawing/2014/main" id="{BC467C34-03B5-36B4-D2C2-9FC9BCE6E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920" y="3143826"/>
            <a:ext cx="84960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분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96E5F90-CC98-EFE7-DF83-F950C46FCFFD}"/>
              </a:ext>
            </a:extLst>
          </p:cNvPr>
          <p:cNvSpPr/>
          <p:nvPr/>
        </p:nvSpPr>
        <p:spPr>
          <a:xfrm>
            <a:off x="6256144" y="3530822"/>
            <a:ext cx="605068" cy="191664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endParaRPr lang="ko-KR" altLang="en-US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11615F-0F46-00A1-B9E7-9849AA80AF20}"/>
              </a:ext>
            </a:extLst>
          </p:cNvPr>
          <p:cNvSpPr>
            <a:spLocks noChangeAspect="1"/>
          </p:cNvSpPr>
          <p:nvPr/>
        </p:nvSpPr>
        <p:spPr>
          <a:xfrm>
            <a:off x="91992" y="199680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F74E4DD-D566-5527-90FB-5D4A5EAEC10C}"/>
              </a:ext>
            </a:extLst>
          </p:cNvPr>
          <p:cNvSpPr>
            <a:spLocks noChangeAspect="1"/>
          </p:cNvSpPr>
          <p:nvPr/>
        </p:nvSpPr>
        <p:spPr>
          <a:xfrm>
            <a:off x="6073924" y="354349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CFFE54-F1D2-BFFF-7335-E6249B199222}"/>
              </a:ext>
            </a:extLst>
          </p:cNvPr>
          <p:cNvSpPr>
            <a:spLocks noChangeAspect="1"/>
          </p:cNvSpPr>
          <p:nvPr/>
        </p:nvSpPr>
        <p:spPr>
          <a:xfrm>
            <a:off x="6213156" y="182756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0312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69400-41F6-7A73-8593-8FB189B4E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B8118EDC-CE29-3834-726B-D81FBD4766CB}"/>
              </a:ext>
            </a:extLst>
          </p:cNvPr>
          <p:cNvSpPr txBox="1"/>
          <p:nvPr/>
        </p:nvSpPr>
        <p:spPr>
          <a:xfrm rot="16200000">
            <a:off x="-432110" y="1197338"/>
            <a:ext cx="2306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D7D7D7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NTENT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0091FCD5-795D-04F8-E7A5-026097224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05" y="1446676"/>
            <a:ext cx="2779779" cy="40011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rPr>
              <a:t>회원관리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2DA00652-E562-DD63-4B8F-A6EE132D3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483" y="1369732"/>
            <a:ext cx="764953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818B25-E1B6-7C81-16AB-B8CD32382CAD}"/>
              </a:ext>
            </a:extLst>
          </p:cNvPr>
          <p:cNvSpPr/>
          <p:nvPr/>
        </p:nvSpPr>
        <p:spPr>
          <a:xfrm>
            <a:off x="4160912" y="98072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1402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91"/>
          <p:cNvGraphicFramePr>
            <a:graphicFrameLocks/>
          </p:cNvGraphicFramePr>
          <p:nvPr/>
        </p:nvGraphicFramePr>
        <p:xfrm>
          <a:off x="165100" y="1183340"/>
          <a:ext cx="9575799" cy="311042"/>
        </p:xfrm>
        <a:graphic>
          <a:graphicData uri="http://schemas.openxmlformats.org/drawingml/2006/table">
            <a:tbl>
              <a:tblPr/>
              <a:tblGrid>
                <a:gridCol w="957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42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스마트 시설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숙소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예약시스템 요구사항</a:t>
                      </a: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Group 1091">
            <a:extLst>
              <a:ext uri="{FF2B5EF4-FFF2-40B4-BE49-F238E27FC236}">
                <a16:creationId xmlns:a16="http://schemas.microsoft.com/office/drawing/2014/main" id="{6258851E-BBD2-C948-02B8-F0C84CEDE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4648"/>
              </p:ext>
            </p:extLst>
          </p:nvPr>
        </p:nvGraphicFramePr>
        <p:xfrm>
          <a:off x="165100" y="1628800"/>
          <a:ext cx="9575802" cy="4450080"/>
        </p:xfrm>
        <a:graphic>
          <a:graphicData uri="http://schemas.openxmlformats.org/drawingml/2006/table">
            <a:tbl>
              <a:tblPr/>
              <a:tblGrid>
                <a:gridCol w="1595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3635107444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633358053"/>
                    </a:ext>
                  </a:extLst>
                </a:gridCol>
                <a:gridCol w="1595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강당 및 강의실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배치도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년월일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강당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&amp;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(24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308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610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412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컴퓨터실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511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513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공작실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(24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)_501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10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어학실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(30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)_601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18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기타</a:t>
                      </a: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체육관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(300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나래울관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오전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오후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61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셔틀버스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입소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 err="1">
                          <a:latin typeface="나눔고딕" pitchFamily="50" charset="-127"/>
                          <a:ea typeface="나눔고딕" pitchFamily="50" charset="-127"/>
                        </a:rPr>
                        <a:t>퇴소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471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1033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3177" marR="53177" marT="42541" marB="42541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식당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(448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)_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미래관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조식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중식</a:t>
                      </a:r>
                      <a:endParaRPr lang="en-US" altLang="ko-KR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□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석식</a:t>
                      </a: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054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666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0365F-012C-3B7F-4E4E-D1821B668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3322C865-36E0-D1D2-1048-71C072E24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741989"/>
              </p:ext>
            </p:extLst>
          </p:nvPr>
        </p:nvGraphicFramePr>
        <p:xfrm>
          <a:off x="6969418" y="2574152"/>
          <a:ext cx="2771482" cy="38736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회원가입이 없는 회원관리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없이 관리자가 직접 회원을 등록하고 관리 하는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일괄 승인 처리 기능 없음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등록 기능 없음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사용자 그룹은 별도 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시스템에 대한 모든 권한이 부여된 회원 그룹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및 연수관리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배정처리 권한이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내 연수등록 및 본인이 등록한 연수에 대해 관리 권한이 부여됨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선택한 회원유형의 회원이 목록에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및 선택한 조건에 맞는 검색어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결과 목록에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회원의 회원유형을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회원의 이름을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회원의 아이디를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휴대폰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회원의 휴대폰번호를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이메일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회원의 이메일 주소를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C29C29CA-F7EC-48A2-DC69-66E595605B98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078540-A6D7-C623-2661-2666E39F4BF0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AD33114-CBE4-2752-F3BC-900AF49EBED0}"/>
              </a:ext>
            </a:extLst>
          </p:cNvPr>
          <p:cNvSpPr/>
          <p:nvPr/>
        </p:nvSpPr>
        <p:spPr>
          <a:xfrm>
            <a:off x="6530956" y="2330334"/>
            <a:ext cx="3302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FF7EB56-59E7-3087-F7BC-AC3378BAD1E5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2554E3-32AF-AE27-A882-AC1835AD17BD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(1/4)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FFEDBF-4E06-2356-0624-90A18A4BCE03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A33E7A-6B23-E77D-DBC4-55ECE9D0849C}"/>
              </a:ext>
            </a:extLst>
          </p:cNvPr>
          <p:cNvSpPr/>
          <p:nvPr/>
        </p:nvSpPr>
        <p:spPr>
          <a:xfrm>
            <a:off x="2932470" y="1805961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E4A47654-C18B-5594-5474-CC187DB7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2F24B3-5977-F4FA-9EE8-EDB99198CB57}"/>
              </a:ext>
            </a:extLst>
          </p:cNvPr>
          <p:cNvSpPr/>
          <p:nvPr/>
        </p:nvSpPr>
        <p:spPr>
          <a:xfrm>
            <a:off x="169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7015E1-09D0-9CFF-7384-D2C57BE1F475}"/>
              </a:ext>
            </a:extLst>
          </p:cNvPr>
          <p:cNvSpPr/>
          <p:nvPr/>
        </p:nvSpPr>
        <p:spPr>
          <a:xfrm>
            <a:off x="1504926" y="1805961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7AEA963-8771-FDF2-A09D-95EF3BB2C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01469"/>
              </p:ext>
            </p:extLst>
          </p:nvPr>
        </p:nvGraphicFramePr>
        <p:xfrm>
          <a:off x="169101" y="2517482"/>
          <a:ext cx="6692074" cy="308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351607120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8077">
                  <a:extLst>
                    <a:ext uri="{9D8B030D-6E8A-4147-A177-3AD203B41FA5}">
                      <a16:colId xmlns:a16="http://schemas.microsoft.com/office/drawing/2014/main" val="3231178869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1372805059"/>
                    </a:ext>
                  </a:extLst>
                </a:gridCol>
                <a:gridCol w="6849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6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9467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EPKI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경기도교육청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미인증</a:t>
                      </a:r>
                      <a:endParaRPr lang="ko-KR" altLang="en-US" sz="700" b="0" u="none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미인증</a:t>
                      </a:r>
                      <a:endParaRPr lang="ko-KR" altLang="en-US" sz="700" b="0" u="none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미인증</a:t>
                      </a:r>
                      <a:endParaRPr lang="ko-KR" altLang="en-US" sz="700" b="0" u="none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DE034B-1C2E-DF97-7EAE-8E74334D2025}"/>
              </a:ext>
            </a:extLst>
          </p:cNvPr>
          <p:cNvSpPr/>
          <p:nvPr/>
        </p:nvSpPr>
        <p:spPr>
          <a:xfrm>
            <a:off x="6501172" y="2832129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AD9E94-80DB-FD56-54D5-2F85C663D15F}"/>
              </a:ext>
            </a:extLst>
          </p:cNvPr>
          <p:cNvSpPr/>
          <p:nvPr/>
        </p:nvSpPr>
        <p:spPr>
          <a:xfrm>
            <a:off x="6501172" y="3117132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97D56E-4FF2-5CC9-197A-1224E57A2D7F}"/>
              </a:ext>
            </a:extLst>
          </p:cNvPr>
          <p:cNvSpPr/>
          <p:nvPr/>
        </p:nvSpPr>
        <p:spPr>
          <a:xfrm>
            <a:off x="6501172" y="3396946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C5506F-164B-B63D-003B-B0C4FC8689A8}"/>
              </a:ext>
            </a:extLst>
          </p:cNvPr>
          <p:cNvSpPr/>
          <p:nvPr/>
        </p:nvSpPr>
        <p:spPr>
          <a:xfrm>
            <a:off x="6501172" y="367702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12C0AA-6B12-83F2-806C-5E1D628C9859}"/>
              </a:ext>
            </a:extLst>
          </p:cNvPr>
          <p:cNvSpPr/>
          <p:nvPr/>
        </p:nvSpPr>
        <p:spPr>
          <a:xfrm>
            <a:off x="6501172" y="395737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387759-0CCB-7C23-B3CD-4460CDDDA62C}"/>
              </a:ext>
            </a:extLst>
          </p:cNvPr>
          <p:cNvSpPr/>
          <p:nvPr/>
        </p:nvSpPr>
        <p:spPr>
          <a:xfrm>
            <a:off x="6501172" y="4245674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4027BDF-3E95-DA33-C537-06D86FDE0A04}"/>
              </a:ext>
            </a:extLst>
          </p:cNvPr>
          <p:cNvSpPr/>
          <p:nvPr/>
        </p:nvSpPr>
        <p:spPr>
          <a:xfrm>
            <a:off x="6501172" y="452575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A16991-855E-DEA6-0156-70A4E1C133F0}"/>
              </a:ext>
            </a:extLst>
          </p:cNvPr>
          <p:cNvSpPr/>
          <p:nvPr/>
        </p:nvSpPr>
        <p:spPr>
          <a:xfrm>
            <a:off x="6501172" y="481378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485148-3BE9-BF7E-9417-BDC70DC42A73}"/>
              </a:ext>
            </a:extLst>
          </p:cNvPr>
          <p:cNvSpPr/>
          <p:nvPr/>
        </p:nvSpPr>
        <p:spPr>
          <a:xfrm>
            <a:off x="6501172" y="5093868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BA540B-3441-3FF2-ACE5-530C0E735C81}"/>
              </a:ext>
            </a:extLst>
          </p:cNvPr>
          <p:cNvSpPr/>
          <p:nvPr/>
        </p:nvSpPr>
        <p:spPr>
          <a:xfrm>
            <a:off x="6501172" y="5381900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569F65-1BDD-E4B0-61CA-54E150BB09B6}"/>
              </a:ext>
            </a:extLst>
          </p:cNvPr>
          <p:cNvSpPr/>
          <p:nvPr/>
        </p:nvSpPr>
        <p:spPr>
          <a:xfrm>
            <a:off x="3226806" y="5720376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AC2BC9D2-0AF8-3303-F235-67A8AF979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557921"/>
              </p:ext>
            </p:extLst>
          </p:nvPr>
        </p:nvGraphicFramePr>
        <p:xfrm>
          <a:off x="206553" y="257680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57680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>
            <a:extLst>
              <a:ext uri="{FF2B5EF4-FFF2-40B4-BE49-F238E27FC236}">
                <a16:creationId xmlns:a16="http://schemas.microsoft.com/office/drawing/2014/main" id="{D2B888B5-8BCA-7930-FAC3-A6E2B34BA6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360361"/>
              </p:ext>
            </p:extLst>
          </p:nvPr>
        </p:nvGraphicFramePr>
        <p:xfrm>
          <a:off x="206553" y="283445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04" name="개체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83445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>
            <a:extLst>
              <a:ext uri="{FF2B5EF4-FFF2-40B4-BE49-F238E27FC236}">
                <a16:creationId xmlns:a16="http://schemas.microsoft.com/office/drawing/2014/main" id="{2DFAF1EF-BE94-6E65-6E8B-462A7BFAD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267373"/>
              </p:ext>
            </p:extLst>
          </p:nvPr>
        </p:nvGraphicFramePr>
        <p:xfrm>
          <a:off x="206553" y="311641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05" name="개체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11641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E4311E11-8072-0893-428B-5E6DCE1F09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507967"/>
              </p:ext>
            </p:extLst>
          </p:nvPr>
        </p:nvGraphicFramePr>
        <p:xfrm>
          <a:off x="206553" y="340489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06" name="개체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40489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B52E74B1-6055-9E5A-6AC3-8F834AE8D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622356"/>
              </p:ext>
            </p:extLst>
          </p:nvPr>
        </p:nvGraphicFramePr>
        <p:xfrm>
          <a:off x="206553" y="369248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07" name="개체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69248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>
            <a:extLst>
              <a:ext uri="{FF2B5EF4-FFF2-40B4-BE49-F238E27FC236}">
                <a16:creationId xmlns:a16="http://schemas.microsoft.com/office/drawing/2014/main" id="{E3DA70F2-C262-E5DC-A3F0-07D071006A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433040"/>
              </p:ext>
            </p:extLst>
          </p:nvPr>
        </p:nvGraphicFramePr>
        <p:xfrm>
          <a:off x="206553" y="398051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08" name="개체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98051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>
            <a:extLst>
              <a:ext uri="{FF2B5EF4-FFF2-40B4-BE49-F238E27FC236}">
                <a16:creationId xmlns:a16="http://schemas.microsoft.com/office/drawing/2014/main" id="{7791E7C8-1154-A05A-19D5-260A46587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694605"/>
              </p:ext>
            </p:extLst>
          </p:nvPr>
        </p:nvGraphicFramePr>
        <p:xfrm>
          <a:off x="206553" y="425901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09" name="개체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25901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>
            <a:extLst>
              <a:ext uri="{FF2B5EF4-FFF2-40B4-BE49-F238E27FC236}">
                <a16:creationId xmlns:a16="http://schemas.microsoft.com/office/drawing/2014/main" id="{D49702E9-76CA-8BD7-1088-15CA2E3E3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582534"/>
              </p:ext>
            </p:extLst>
          </p:nvPr>
        </p:nvGraphicFramePr>
        <p:xfrm>
          <a:off x="206553" y="454934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10" name="개체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54934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>
            <a:extLst>
              <a:ext uri="{FF2B5EF4-FFF2-40B4-BE49-F238E27FC236}">
                <a16:creationId xmlns:a16="http://schemas.microsoft.com/office/drawing/2014/main" id="{252ACDF2-9656-E685-EFD2-C610CFDD8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394434"/>
              </p:ext>
            </p:extLst>
          </p:nvPr>
        </p:nvGraphicFramePr>
        <p:xfrm>
          <a:off x="206553" y="483188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11" name="개체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83188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68BD744D-6488-5A2A-B9D0-C0338418D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061764"/>
              </p:ext>
            </p:extLst>
          </p:nvPr>
        </p:nvGraphicFramePr>
        <p:xfrm>
          <a:off x="206553" y="511772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12" name="개체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11772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6C056343-98AC-EE4A-4C7A-591C36B3E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108776"/>
              </p:ext>
            </p:extLst>
          </p:nvPr>
        </p:nvGraphicFramePr>
        <p:xfrm>
          <a:off x="206553" y="54029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213" name="개체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4029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31665062-7D77-C18F-B813-EFCDCFEFAEDC}"/>
              </a:ext>
            </a:extLst>
          </p:cNvPr>
          <p:cNvSpPr/>
          <p:nvPr/>
        </p:nvSpPr>
        <p:spPr>
          <a:xfrm>
            <a:off x="158307" y="5931300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</a:rPr>
              <a:t>선택삭제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37EDA5EA-C881-EB2F-5253-9695EE0C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0C63F80A-A636-DD20-E0A7-B99DE6FA544B}"/>
              </a:ext>
            </a:extLst>
          </p:cNvPr>
          <p:cNvSpPr/>
          <p:nvPr/>
        </p:nvSpPr>
        <p:spPr>
          <a:xfrm>
            <a:off x="832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89F5C3D-3C3C-D141-2767-3CCB855F2F63}"/>
              </a:ext>
            </a:extLst>
          </p:cNvPr>
          <p:cNvSpPr/>
          <p:nvPr/>
        </p:nvSpPr>
        <p:spPr>
          <a:xfrm>
            <a:off x="6347980" y="5931300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회원등록</a:t>
            </a:r>
            <a:endParaRPr lang="ko-KR" altLang="en-US" sz="7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23D7B30-6919-836A-D7D8-3BF472E041D2}"/>
              </a:ext>
            </a:extLst>
          </p:cNvPr>
          <p:cNvSpPr>
            <a:spLocks noChangeAspect="1"/>
          </p:cNvSpPr>
          <p:nvPr/>
        </p:nvSpPr>
        <p:spPr>
          <a:xfrm>
            <a:off x="3236587" y="180596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0C5E3E-6C71-5F12-E28C-9B7771CAA656}"/>
              </a:ext>
            </a:extLst>
          </p:cNvPr>
          <p:cNvSpPr>
            <a:spLocks noChangeAspect="1"/>
          </p:cNvSpPr>
          <p:nvPr/>
        </p:nvSpPr>
        <p:spPr>
          <a:xfrm>
            <a:off x="102574" y="244600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31E38E5-16DF-02FF-052E-BF3B8262DB1B}"/>
              </a:ext>
            </a:extLst>
          </p:cNvPr>
          <p:cNvSpPr>
            <a:spLocks noChangeAspect="1"/>
          </p:cNvSpPr>
          <p:nvPr/>
        </p:nvSpPr>
        <p:spPr>
          <a:xfrm>
            <a:off x="6172936" y="59583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7C995FB-D2B3-00F0-C3AE-8ED5FC37811B}"/>
              </a:ext>
            </a:extLst>
          </p:cNvPr>
          <p:cNvSpPr>
            <a:spLocks noChangeAspect="1"/>
          </p:cNvSpPr>
          <p:nvPr/>
        </p:nvSpPr>
        <p:spPr>
          <a:xfrm>
            <a:off x="680350" y="59583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606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FC4D-DDD7-D5CD-DD71-24981DA99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C2481E26-02CB-FAE6-68C6-E34BC7E83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585847"/>
              </p:ext>
            </p:extLst>
          </p:nvPr>
        </p:nvGraphicFramePr>
        <p:xfrm>
          <a:off x="6969418" y="2574152"/>
          <a:ext cx="2771482" cy="25214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회원의 소속기관명을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최초 시스템에 로그인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인증완료 시 로그인이 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최초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 인증이 필요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최초 시스템에 로그인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인증을 완료한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미인증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최초 시스템에 로그인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인증을 완료하지 않은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최초 시스템에 로그인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인증완료 시 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회원으로 등록된 일자를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회원의 정보 설정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회원가입 화면으로 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목록에서 해당 회원을 선택한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 하면 일괄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84349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268AEFC-67A7-F416-096D-0BA798C11A63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231A6C-573A-C8F9-9F00-9EDB918BCA3E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46B8631-6E4C-D466-18F5-4EC2D4C9249D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EF1B7-46F1-A28F-ADD6-017DD80114B0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(2/4)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F4C299-68D7-5A68-209E-4F5FA3016CE3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313D0E-4B9F-9E38-834F-62DFC6BDFA93}"/>
              </a:ext>
            </a:extLst>
          </p:cNvPr>
          <p:cNvSpPr/>
          <p:nvPr/>
        </p:nvSpPr>
        <p:spPr>
          <a:xfrm>
            <a:off x="2932470" y="1805961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1D546D80-7330-18E4-6E42-C88887B8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9BA801-5263-5553-7A1E-B9E1131BC14D}"/>
              </a:ext>
            </a:extLst>
          </p:cNvPr>
          <p:cNvSpPr/>
          <p:nvPr/>
        </p:nvSpPr>
        <p:spPr>
          <a:xfrm>
            <a:off x="169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E601F5-AF1D-0F6C-B1C4-8E1AD458155D}"/>
              </a:ext>
            </a:extLst>
          </p:cNvPr>
          <p:cNvSpPr/>
          <p:nvPr/>
        </p:nvSpPr>
        <p:spPr>
          <a:xfrm>
            <a:off x="1504926" y="1805961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6BD9395-D38C-A30C-87AE-80A4432D77B3}"/>
              </a:ext>
            </a:extLst>
          </p:cNvPr>
          <p:cNvSpPr/>
          <p:nvPr/>
        </p:nvSpPr>
        <p:spPr>
          <a:xfrm>
            <a:off x="158307" y="5931300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</a:rPr>
              <a:t>선택삭제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4E215C14-8DA6-5EC2-5C15-4D243D5A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89E1265B-4E7B-2D8B-AAFD-9730ADE696E6}"/>
              </a:ext>
            </a:extLst>
          </p:cNvPr>
          <p:cNvSpPr/>
          <p:nvPr/>
        </p:nvSpPr>
        <p:spPr>
          <a:xfrm>
            <a:off x="832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BBBF8BD-6306-FB55-9090-80A84CFBCE90}"/>
              </a:ext>
            </a:extLst>
          </p:cNvPr>
          <p:cNvSpPr/>
          <p:nvPr/>
        </p:nvSpPr>
        <p:spPr>
          <a:xfrm>
            <a:off x="6347980" y="5931300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회원등록</a:t>
            </a:r>
            <a:endParaRPr lang="ko-KR" altLang="en-US" sz="7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F809C6F-1D52-F784-99E4-001E262868FA}"/>
              </a:ext>
            </a:extLst>
          </p:cNvPr>
          <p:cNvSpPr>
            <a:spLocks noChangeAspect="1"/>
          </p:cNvSpPr>
          <p:nvPr/>
        </p:nvSpPr>
        <p:spPr>
          <a:xfrm>
            <a:off x="3236587" y="180596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3D9F82-4A5C-CC90-0532-BA9D18142578}"/>
              </a:ext>
            </a:extLst>
          </p:cNvPr>
          <p:cNvSpPr>
            <a:spLocks noChangeAspect="1"/>
          </p:cNvSpPr>
          <p:nvPr/>
        </p:nvSpPr>
        <p:spPr>
          <a:xfrm>
            <a:off x="6172936" y="59583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20844DE-25B3-E70D-9FEE-354E13C08CE4}"/>
              </a:ext>
            </a:extLst>
          </p:cNvPr>
          <p:cNvSpPr>
            <a:spLocks noChangeAspect="1"/>
          </p:cNvSpPr>
          <p:nvPr/>
        </p:nvSpPr>
        <p:spPr>
          <a:xfrm>
            <a:off x="680350" y="59583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003F3E-B395-FE4F-C5C9-1C6236298B12}"/>
              </a:ext>
            </a:extLst>
          </p:cNvPr>
          <p:cNvSpPr/>
          <p:nvPr/>
        </p:nvSpPr>
        <p:spPr>
          <a:xfrm>
            <a:off x="6530956" y="2330334"/>
            <a:ext cx="3302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96174A5-F17C-E0D5-684D-D13ADDC4F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35682"/>
              </p:ext>
            </p:extLst>
          </p:nvPr>
        </p:nvGraphicFramePr>
        <p:xfrm>
          <a:off x="169101" y="2517482"/>
          <a:ext cx="6692074" cy="308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351607120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8077">
                  <a:extLst>
                    <a:ext uri="{9D8B030D-6E8A-4147-A177-3AD203B41FA5}">
                      <a16:colId xmlns:a16="http://schemas.microsoft.com/office/drawing/2014/main" val="3231178869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1372805059"/>
                    </a:ext>
                  </a:extLst>
                </a:gridCol>
                <a:gridCol w="6849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6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9467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EPKI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경기도교육청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미인증</a:t>
                      </a:r>
                      <a:endParaRPr lang="ko-KR" altLang="en-US" sz="700" b="0" u="none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미인증</a:t>
                      </a:r>
                      <a:endParaRPr lang="ko-KR" altLang="en-US" sz="700" b="0" u="none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미인증</a:t>
                      </a:r>
                      <a:endParaRPr lang="ko-KR" altLang="en-US" sz="700" b="0" u="none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E7B6347-0464-204A-E9FF-3E5B5C929CE8}"/>
              </a:ext>
            </a:extLst>
          </p:cNvPr>
          <p:cNvSpPr/>
          <p:nvPr/>
        </p:nvSpPr>
        <p:spPr>
          <a:xfrm>
            <a:off x="6501172" y="2832129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E7942E-5760-9EB2-1459-75E441712414}"/>
              </a:ext>
            </a:extLst>
          </p:cNvPr>
          <p:cNvSpPr/>
          <p:nvPr/>
        </p:nvSpPr>
        <p:spPr>
          <a:xfrm>
            <a:off x="6501172" y="3117132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6CB9E8-A742-C591-FAFE-F9CDBECF0CC9}"/>
              </a:ext>
            </a:extLst>
          </p:cNvPr>
          <p:cNvSpPr/>
          <p:nvPr/>
        </p:nvSpPr>
        <p:spPr>
          <a:xfrm>
            <a:off x="6501172" y="3396946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220DB4-42B6-2B86-3D47-872FBD938A77}"/>
              </a:ext>
            </a:extLst>
          </p:cNvPr>
          <p:cNvSpPr/>
          <p:nvPr/>
        </p:nvSpPr>
        <p:spPr>
          <a:xfrm>
            <a:off x="6501172" y="367702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7F3649-AAAB-9C57-6AD2-6CCED44F3B2D}"/>
              </a:ext>
            </a:extLst>
          </p:cNvPr>
          <p:cNvSpPr/>
          <p:nvPr/>
        </p:nvSpPr>
        <p:spPr>
          <a:xfrm>
            <a:off x="6501172" y="395737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08B4CC-6670-02B7-5F74-4BF04CE9C852}"/>
              </a:ext>
            </a:extLst>
          </p:cNvPr>
          <p:cNvSpPr/>
          <p:nvPr/>
        </p:nvSpPr>
        <p:spPr>
          <a:xfrm>
            <a:off x="6501172" y="4245674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0C2963-CF2D-C6CC-E83F-332B5C08B82A}"/>
              </a:ext>
            </a:extLst>
          </p:cNvPr>
          <p:cNvSpPr/>
          <p:nvPr/>
        </p:nvSpPr>
        <p:spPr>
          <a:xfrm>
            <a:off x="6501172" y="452575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8347A0-520E-C7AD-92B9-C0E4B6E1E465}"/>
              </a:ext>
            </a:extLst>
          </p:cNvPr>
          <p:cNvSpPr/>
          <p:nvPr/>
        </p:nvSpPr>
        <p:spPr>
          <a:xfrm>
            <a:off x="6501172" y="481378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55237A-F771-59CF-E7B7-C914B461E99E}"/>
              </a:ext>
            </a:extLst>
          </p:cNvPr>
          <p:cNvSpPr/>
          <p:nvPr/>
        </p:nvSpPr>
        <p:spPr>
          <a:xfrm>
            <a:off x="6501172" y="5093868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0BD246-3B51-D06A-A6DD-0467BD7566C8}"/>
              </a:ext>
            </a:extLst>
          </p:cNvPr>
          <p:cNvSpPr/>
          <p:nvPr/>
        </p:nvSpPr>
        <p:spPr>
          <a:xfrm>
            <a:off x="6501172" y="5381900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4865A4-B6A2-679D-D1E9-727643B2F763}"/>
              </a:ext>
            </a:extLst>
          </p:cNvPr>
          <p:cNvSpPr/>
          <p:nvPr/>
        </p:nvSpPr>
        <p:spPr>
          <a:xfrm>
            <a:off x="3226806" y="5720376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5C83A9EC-D321-2B72-16DA-CE47CF3A99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626558"/>
              </p:ext>
            </p:extLst>
          </p:nvPr>
        </p:nvGraphicFramePr>
        <p:xfrm>
          <a:off x="206553" y="257680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AC2BC9D2-0AF8-3303-F235-67A8AF979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57680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689D51AC-0CE7-6E64-16FE-605049843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982029"/>
              </p:ext>
            </p:extLst>
          </p:nvPr>
        </p:nvGraphicFramePr>
        <p:xfrm>
          <a:off x="206553" y="283445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D2B888B5-8BCA-7930-FAC3-A6E2B34BA6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83445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1E284C9B-1D6C-1212-3ADC-2B288510E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772176"/>
              </p:ext>
            </p:extLst>
          </p:nvPr>
        </p:nvGraphicFramePr>
        <p:xfrm>
          <a:off x="206553" y="311641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2DFAF1EF-BE94-6E65-6E8B-462A7BFAD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11641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06FF028B-DABA-F3DB-0AA2-A66478D0DB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897582"/>
              </p:ext>
            </p:extLst>
          </p:nvPr>
        </p:nvGraphicFramePr>
        <p:xfrm>
          <a:off x="206553" y="340489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E4311E11-8072-0893-428B-5E6DCE1F09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40489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>
            <a:extLst>
              <a:ext uri="{FF2B5EF4-FFF2-40B4-BE49-F238E27FC236}">
                <a16:creationId xmlns:a16="http://schemas.microsoft.com/office/drawing/2014/main" id="{53B7DA04-F07C-3A62-25F2-8EACFAB15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293923"/>
              </p:ext>
            </p:extLst>
          </p:nvPr>
        </p:nvGraphicFramePr>
        <p:xfrm>
          <a:off x="206553" y="369248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B52E74B1-6055-9E5A-6AC3-8F834AE8D0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69248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BD032DBA-E2AB-60F2-FF7F-0D36D32C0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102026"/>
              </p:ext>
            </p:extLst>
          </p:nvPr>
        </p:nvGraphicFramePr>
        <p:xfrm>
          <a:off x="206553" y="398051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E3DA70F2-C262-E5DC-A3F0-07D071006A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98051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7E440A0F-BC56-3086-F2A1-D179B5B7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056016"/>
              </p:ext>
            </p:extLst>
          </p:nvPr>
        </p:nvGraphicFramePr>
        <p:xfrm>
          <a:off x="206553" y="425901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7791E7C8-1154-A05A-19D5-260A465878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25901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>
            <a:extLst>
              <a:ext uri="{FF2B5EF4-FFF2-40B4-BE49-F238E27FC236}">
                <a16:creationId xmlns:a16="http://schemas.microsoft.com/office/drawing/2014/main" id="{6A55D9B8-AFB3-CCC6-6C69-C5C053E72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654196"/>
              </p:ext>
            </p:extLst>
          </p:nvPr>
        </p:nvGraphicFramePr>
        <p:xfrm>
          <a:off x="206553" y="454934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D49702E9-76CA-8BD7-1088-15CA2E3E30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54934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CFD77679-657F-7F95-EE71-C0D1617D8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922217"/>
              </p:ext>
            </p:extLst>
          </p:nvPr>
        </p:nvGraphicFramePr>
        <p:xfrm>
          <a:off x="206553" y="483188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252ACDF2-9656-E685-EFD2-C610CFDD8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83188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개체 47">
            <a:extLst>
              <a:ext uri="{FF2B5EF4-FFF2-40B4-BE49-F238E27FC236}">
                <a16:creationId xmlns:a16="http://schemas.microsoft.com/office/drawing/2014/main" id="{2A14698B-E30F-E4CA-8F4E-096377FFE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950102"/>
              </p:ext>
            </p:extLst>
          </p:nvPr>
        </p:nvGraphicFramePr>
        <p:xfrm>
          <a:off x="206553" y="511772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68BD744D-6488-5A2A-B9D0-C0338418D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11772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9AE818F2-1F9B-5080-19FB-8888446C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923363"/>
              </p:ext>
            </p:extLst>
          </p:nvPr>
        </p:nvGraphicFramePr>
        <p:xfrm>
          <a:off x="206553" y="54029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6C056343-98AC-EE4A-4C7A-591C36B3E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4029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타원 49">
            <a:extLst>
              <a:ext uri="{FF2B5EF4-FFF2-40B4-BE49-F238E27FC236}">
                <a16:creationId xmlns:a16="http://schemas.microsoft.com/office/drawing/2014/main" id="{8FC0B6F8-3F2F-9EF2-9A60-E8809230B7B7}"/>
              </a:ext>
            </a:extLst>
          </p:cNvPr>
          <p:cNvSpPr>
            <a:spLocks noChangeAspect="1"/>
          </p:cNvSpPr>
          <p:nvPr/>
        </p:nvSpPr>
        <p:spPr>
          <a:xfrm>
            <a:off x="102574" y="244600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5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A052D-66BE-EA0E-D4CD-B5D2E80B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D7DEC680-39BF-CE43-04B2-D5288F9B2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61707"/>
              </p:ext>
            </p:extLst>
          </p:nvPr>
        </p:nvGraphicFramePr>
        <p:xfrm>
          <a:off x="6969418" y="2574152"/>
          <a:ext cx="2771482" cy="361960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안에 따른 회원 등록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회원등록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중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 전체 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배정처리 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내 연수등록 및 본인이 등록한 연수에 대해 관리 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아이디를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중복확인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하여 아이디 중복 여부를 체크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숫자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특수문자 조합의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16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자로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확인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비밀번호에서 설정한 비밀번호를 다시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이름을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휴대폰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휴대폰번호를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이메일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이메일 주소를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소속기관 명을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정보를 설정한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회원 등록이 완료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 등록이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70294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1AB1063-6F24-202B-6268-E3044C77C3F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9CB622-5E22-D3FC-5447-1000CF3899FA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FC241C1-FEAF-3FFC-FECA-12145BC82DF3}"/>
              </a:ext>
            </a:extLst>
          </p:cNvPr>
          <p:cNvSpPr/>
          <p:nvPr/>
        </p:nvSpPr>
        <p:spPr>
          <a:xfrm>
            <a:off x="6335389" y="1447696"/>
            <a:ext cx="52578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6E8D984-D0B9-3230-FA36-8238D9ACD321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A283A1-403B-210C-E00A-67FC9871C021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등록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649BF0-2CA9-9C79-BC7E-B5426E6B55A5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2D2E2-A238-E5DD-F051-5F6C42DAA4E9}"/>
              </a:ext>
            </a:extLst>
          </p:cNvPr>
          <p:cNvSpPr/>
          <p:nvPr/>
        </p:nvSpPr>
        <p:spPr>
          <a:xfrm>
            <a:off x="5836460" y="3987084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D33407-01F6-840A-F20B-8313872EBFCF}"/>
              </a:ext>
            </a:extLst>
          </p:cNvPr>
          <p:cNvSpPr/>
          <p:nvPr/>
        </p:nvSpPr>
        <p:spPr>
          <a:xfrm>
            <a:off x="6401927" y="3982180"/>
            <a:ext cx="461309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0DBDF01-2267-50AC-0A4E-5DF66525D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19081"/>
              </p:ext>
            </p:extLst>
          </p:nvPr>
        </p:nvGraphicFramePr>
        <p:xfrm>
          <a:off x="165100" y="1826733"/>
          <a:ext cx="6696112" cy="196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8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77753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82B76D-CD43-4A3D-1744-4F58A44A6C3D}"/>
              </a:ext>
            </a:extLst>
          </p:cNvPr>
          <p:cNvSpPr/>
          <p:nvPr/>
        </p:nvSpPr>
        <p:spPr>
          <a:xfrm>
            <a:off x="1101284" y="2124831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9ECC16-0888-5960-3E63-82D67454E766}"/>
              </a:ext>
            </a:extLst>
          </p:cNvPr>
          <p:cNvSpPr/>
          <p:nvPr/>
        </p:nvSpPr>
        <p:spPr>
          <a:xfrm>
            <a:off x="2281732" y="2124815"/>
            <a:ext cx="46800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179565-B567-D20E-245E-251FC8265C74}"/>
              </a:ext>
            </a:extLst>
          </p:cNvPr>
          <p:cNvSpPr/>
          <p:nvPr/>
        </p:nvSpPr>
        <p:spPr>
          <a:xfrm>
            <a:off x="1101284" y="2369209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87EEBC-E9FF-D4F5-503A-930B618A75F7}"/>
              </a:ext>
            </a:extLst>
          </p:cNvPr>
          <p:cNvSpPr/>
          <p:nvPr/>
        </p:nvSpPr>
        <p:spPr>
          <a:xfrm>
            <a:off x="1101284" y="3349631"/>
            <a:ext cx="59504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191">
            <a:extLst>
              <a:ext uri="{FF2B5EF4-FFF2-40B4-BE49-F238E27FC236}">
                <a16:creationId xmlns:a16="http://schemas.microsoft.com/office/drawing/2014/main" id="{79FDABD5-6CBA-C68F-4C37-EBB4DA3D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876" y="3367770"/>
            <a:ext cx="7854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latinLnBrk="0">
              <a:defRPr/>
            </a:pPr>
            <a:r>
              <a:rPr kumimoji="0" lang="en-US" altLang="ko-KR" sz="7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@</a:t>
            </a:r>
            <a:endParaRPr kumimoji="0" lang="ko-KR" altLang="en-US" sz="7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56B427-18E2-2B70-AB56-2B2CDC22257F}"/>
              </a:ext>
            </a:extLst>
          </p:cNvPr>
          <p:cNvSpPr/>
          <p:nvPr/>
        </p:nvSpPr>
        <p:spPr>
          <a:xfrm>
            <a:off x="3113878" y="3349728"/>
            <a:ext cx="6491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직접입력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01942055-318F-054B-EF89-854E3A825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50" y="335098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CC1FF6-2252-8FC9-22C9-4FE7511BBE95}"/>
              </a:ext>
            </a:extLst>
          </p:cNvPr>
          <p:cNvSpPr/>
          <p:nvPr/>
        </p:nvSpPr>
        <p:spPr>
          <a:xfrm>
            <a:off x="1814421" y="3349631"/>
            <a:ext cx="127860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99E287-1DB0-64BC-40D0-E9D4CCDE0454}"/>
              </a:ext>
            </a:extLst>
          </p:cNvPr>
          <p:cNvSpPr/>
          <p:nvPr/>
        </p:nvSpPr>
        <p:spPr>
          <a:xfrm>
            <a:off x="2324708" y="2395042"/>
            <a:ext cx="251511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비밀번호는 대소문자와 숫자</a:t>
            </a:r>
            <a:r>
              <a:rPr lang="en-US" altLang="ko-KR" sz="600" dirty="0">
                <a:solidFill>
                  <a:prstClr val="black"/>
                </a:solidFill>
              </a:rPr>
              <a:t>, </a:t>
            </a:r>
            <a:r>
              <a:rPr lang="ko-KR" altLang="en-US" sz="600" dirty="0">
                <a:solidFill>
                  <a:prstClr val="black"/>
                </a:solidFill>
              </a:rPr>
              <a:t>특수문자 조합으로 </a:t>
            </a:r>
            <a:r>
              <a:rPr lang="en-US" altLang="ko-KR" sz="600" dirty="0">
                <a:solidFill>
                  <a:prstClr val="black"/>
                </a:solidFill>
              </a:rPr>
              <a:t>9~16</a:t>
            </a:r>
            <a:r>
              <a:rPr lang="ko-KR" altLang="en-US" sz="600" dirty="0">
                <a:solidFill>
                  <a:prstClr val="black"/>
                </a:solidFill>
              </a:rPr>
              <a:t>글자로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0AEF6F-7751-8DF0-0155-5324D91FC129}"/>
              </a:ext>
            </a:extLst>
          </p:cNvPr>
          <p:cNvSpPr/>
          <p:nvPr/>
        </p:nvSpPr>
        <p:spPr>
          <a:xfrm>
            <a:off x="1101284" y="2855118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13">
            <a:extLst>
              <a:ext uri="{FF2B5EF4-FFF2-40B4-BE49-F238E27FC236}">
                <a16:creationId xmlns:a16="http://schemas.microsoft.com/office/drawing/2014/main" id="{146455EA-542C-93B8-B306-7E7043C3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3" y="187784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B0C6FA-1798-2275-57DF-80DFA361281A}"/>
              </a:ext>
            </a:extLst>
          </p:cNvPr>
          <p:cNvSpPr/>
          <p:nvPr/>
        </p:nvSpPr>
        <p:spPr>
          <a:xfrm>
            <a:off x="1106295" y="1878105"/>
            <a:ext cx="981818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34D303-2713-4A8F-3803-C3ED2793E899}"/>
              </a:ext>
            </a:extLst>
          </p:cNvPr>
          <p:cNvSpPr/>
          <p:nvPr/>
        </p:nvSpPr>
        <p:spPr>
          <a:xfrm>
            <a:off x="1101284" y="261781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Picture 13">
            <a:extLst>
              <a:ext uri="{FF2B5EF4-FFF2-40B4-BE49-F238E27FC236}">
                <a16:creationId xmlns:a16="http://schemas.microsoft.com/office/drawing/2014/main" id="{5E99ADD7-576F-EECD-3773-985A257E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03" y="310422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C74444-FD3F-8C59-20C5-01513301FA91}"/>
              </a:ext>
            </a:extLst>
          </p:cNvPr>
          <p:cNvSpPr/>
          <p:nvPr/>
        </p:nvSpPr>
        <p:spPr>
          <a:xfrm>
            <a:off x="1106295" y="3104488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010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53C7ED-702B-EDB4-42DA-CF9340D5C272}"/>
              </a:ext>
            </a:extLst>
          </p:cNvPr>
          <p:cNvSpPr/>
          <p:nvPr/>
        </p:nvSpPr>
        <p:spPr>
          <a:xfrm>
            <a:off x="1777419" y="3104488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B310477-FC52-FE3E-EE21-FF4A65276440}"/>
              </a:ext>
            </a:extLst>
          </p:cNvPr>
          <p:cNvSpPr/>
          <p:nvPr/>
        </p:nvSpPr>
        <p:spPr>
          <a:xfrm>
            <a:off x="1693399" y="3122627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349376-CBC5-BA93-39EB-5F76587DC1BE}"/>
              </a:ext>
            </a:extLst>
          </p:cNvPr>
          <p:cNvSpPr/>
          <p:nvPr/>
        </p:nvSpPr>
        <p:spPr>
          <a:xfrm>
            <a:off x="2429819" y="3104488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BCC8D1-3C05-DCE9-5516-2AA84372610E}"/>
              </a:ext>
            </a:extLst>
          </p:cNvPr>
          <p:cNvSpPr/>
          <p:nvPr/>
        </p:nvSpPr>
        <p:spPr>
          <a:xfrm>
            <a:off x="2345799" y="3122627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455C26C-65DC-4A76-152F-F423310CFB7D}"/>
              </a:ext>
            </a:extLst>
          </p:cNvPr>
          <p:cNvSpPr>
            <a:spLocks noChangeAspect="1"/>
          </p:cNvSpPr>
          <p:nvPr/>
        </p:nvSpPr>
        <p:spPr>
          <a:xfrm>
            <a:off x="93100" y="175691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3433198-1281-033E-D4A3-B25B5ED850E1}"/>
              </a:ext>
            </a:extLst>
          </p:cNvPr>
          <p:cNvSpPr>
            <a:spLocks noChangeAspect="1"/>
          </p:cNvSpPr>
          <p:nvPr/>
        </p:nvSpPr>
        <p:spPr>
          <a:xfrm>
            <a:off x="5654578" y="400918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B2365-07EE-25B2-16E3-2FFEF92A13A7}"/>
              </a:ext>
            </a:extLst>
          </p:cNvPr>
          <p:cNvSpPr/>
          <p:nvPr/>
        </p:nvSpPr>
        <p:spPr>
          <a:xfrm>
            <a:off x="1101284" y="359721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5191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06E40-ED0D-3E7D-AE80-CC9A6DA34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1A1AB34C-213C-3A10-3F93-746D64AC3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257114"/>
              </p:ext>
            </p:extLst>
          </p:nvPr>
        </p:nvGraphicFramePr>
        <p:xfrm>
          <a:off x="6969418" y="2574152"/>
          <a:ext cx="2771482" cy="37457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안에 따른 회원 정보 설정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 목록에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등록일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회원을 등록한 일자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인증여부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최초 시스템에 로그인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EPKI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인증이 보이며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인증여부에 따라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미인증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또는 인증완료를 표시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중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 전체 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배정처리 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내 연수등록 및 본인이 등록한 연수에 대해 관리 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등록 시 설정한 회원 아이디를 표시 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수정이 불가능 하다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변경하고자 하는 비밀번호를 직접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초기화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비밀번호가 초기화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임시비밀번호가 발급된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알림창이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확인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비밀번호에서 설정한 비밀번호를 다시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이름을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휴대폰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휴대폰번호를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이메일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이메일 주소를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소속기관 명을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711854B0-20B5-8870-D2E1-B95B5C424ABF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1A0546-A135-97D9-464C-B271C81096B2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DD48AD-83A4-655C-C58A-0E26BA901A81}"/>
              </a:ext>
            </a:extLst>
          </p:cNvPr>
          <p:cNvSpPr/>
          <p:nvPr/>
        </p:nvSpPr>
        <p:spPr>
          <a:xfrm>
            <a:off x="6335389" y="1447696"/>
            <a:ext cx="52578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98371F-CB51-B369-C55F-CCB45EE59CEE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B870B4-A343-37E9-0801-E05B13415CE0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정보 설정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C6CD2B-CCBD-9739-2D51-2E0A932E398D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F864F7-8443-4ECD-7665-2BEE717A0BC8}"/>
              </a:ext>
            </a:extLst>
          </p:cNvPr>
          <p:cNvSpPr/>
          <p:nvPr/>
        </p:nvSpPr>
        <p:spPr>
          <a:xfrm>
            <a:off x="5836460" y="4227410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저장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344CD9-5637-DBD0-D13F-48001ADC72DE}"/>
              </a:ext>
            </a:extLst>
          </p:cNvPr>
          <p:cNvSpPr/>
          <p:nvPr/>
        </p:nvSpPr>
        <p:spPr>
          <a:xfrm>
            <a:off x="6401927" y="4222506"/>
            <a:ext cx="461309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4EE96-3838-9E88-ACDE-BBC40E4F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63706"/>
              </p:ext>
            </p:extLst>
          </p:nvPr>
        </p:nvGraphicFramePr>
        <p:xfrm>
          <a:off x="165100" y="1826733"/>
          <a:ext cx="6696112" cy="221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658412685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545390819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등록일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2025-05-29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EPKI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인증여부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미인증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5625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honggil#123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7753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ㄷ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E6661D-2EF3-57FB-F610-74E3FD6E7D47}"/>
              </a:ext>
            </a:extLst>
          </p:cNvPr>
          <p:cNvSpPr/>
          <p:nvPr/>
        </p:nvSpPr>
        <p:spPr>
          <a:xfrm>
            <a:off x="1101284" y="2609535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536801-156A-7AED-8B30-BA489C32D29F}"/>
              </a:ext>
            </a:extLst>
          </p:cNvPr>
          <p:cNvSpPr/>
          <p:nvPr/>
        </p:nvSpPr>
        <p:spPr>
          <a:xfrm>
            <a:off x="1101284" y="3589957"/>
            <a:ext cx="59504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191">
            <a:extLst>
              <a:ext uri="{FF2B5EF4-FFF2-40B4-BE49-F238E27FC236}">
                <a16:creationId xmlns:a16="http://schemas.microsoft.com/office/drawing/2014/main" id="{8FD75196-1AEC-3655-35BB-348C65913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876" y="3608096"/>
            <a:ext cx="7854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latinLnBrk="0">
              <a:defRPr/>
            </a:pPr>
            <a:r>
              <a:rPr kumimoji="0" lang="en-US" altLang="ko-KR" sz="7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@</a:t>
            </a:r>
            <a:endParaRPr kumimoji="0" lang="ko-KR" altLang="en-US" sz="7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810CA-CD5B-BEC1-FCAD-8A0E0BEEA45F}"/>
              </a:ext>
            </a:extLst>
          </p:cNvPr>
          <p:cNvSpPr/>
          <p:nvPr/>
        </p:nvSpPr>
        <p:spPr>
          <a:xfrm>
            <a:off x="3113878" y="3590054"/>
            <a:ext cx="6491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직접입력</a:t>
            </a: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A2698391-6253-34D5-94B5-2B49CE6E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50" y="359131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F858A7-A5CD-1B88-44C8-E3907BA0E9BF}"/>
              </a:ext>
            </a:extLst>
          </p:cNvPr>
          <p:cNvSpPr/>
          <p:nvPr/>
        </p:nvSpPr>
        <p:spPr>
          <a:xfrm>
            <a:off x="1814421" y="3589957"/>
            <a:ext cx="127860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BBD5C6-7073-02B7-8170-69CE53BC1163}"/>
              </a:ext>
            </a:extLst>
          </p:cNvPr>
          <p:cNvSpPr/>
          <p:nvPr/>
        </p:nvSpPr>
        <p:spPr>
          <a:xfrm>
            <a:off x="1101284" y="3095444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C456D97B-B807-C01A-1083-FEAC149E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3" y="21181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201BFC-48CC-0BFD-037A-7FE769BE7F92}"/>
              </a:ext>
            </a:extLst>
          </p:cNvPr>
          <p:cNvSpPr/>
          <p:nvPr/>
        </p:nvSpPr>
        <p:spPr>
          <a:xfrm>
            <a:off x="1106295" y="2118431"/>
            <a:ext cx="981818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연수설계자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32EB0D-7807-8208-2E1A-0C643FF0E257}"/>
              </a:ext>
            </a:extLst>
          </p:cNvPr>
          <p:cNvSpPr/>
          <p:nvPr/>
        </p:nvSpPr>
        <p:spPr>
          <a:xfrm>
            <a:off x="1101284" y="2858138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FB8DC0B1-14B2-9D69-EA5A-1E201CC6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03" y="334455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7CD25E-D615-99D4-6B1B-F5C3F9B4A1FF}"/>
              </a:ext>
            </a:extLst>
          </p:cNvPr>
          <p:cNvSpPr/>
          <p:nvPr/>
        </p:nvSpPr>
        <p:spPr>
          <a:xfrm>
            <a:off x="1106295" y="3344814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010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5DF4754-3A55-44F8-8A9E-5E0EC2F7E738}"/>
              </a:ext>
            </a:extLst>
          </p:cNvPr>
          <p:cNvSpPr/>
          <p:nvPr/>
        </p:nvSpPr>
        <p:spPr>
          <a:xfrm>
            <a:off x="1777419" y="3344814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73F9FD-6DCD-9898-BDB3-321600A64F43}"/>
              </a:ext>
            </a:extLst>
          </p:cNvPr>
          <p:cNvSpPr/>
          <p:nvPr/>
        </p:nvSpPr>
        <p:spPr>
          <a:xfrm>
            <a:off x="1693399" y="3362953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66BE74-5ABE-96F8-C548-7F621ABC0B2F}"/>
              </a:ext>
            </a:extLst>
          </p:cNvPr>
          <p:cNvSpPr/>
          <p:nvPr/>
        </p:nvSpPr>
        <p:spPr>
          <a:xfrm>
            <a:off x="2429819" y="3344814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14F76E-5E50-4162-694C-E077A79ACC0A}"/>
              </a:ext>
            </a:extLst>
          </p:cNvPr>
          <p:cNvSpPr/>
          <p:nvPr/>
        </p:nvSpPr>
        <p:spPr>
          <a:xfrm>
            <a:off x="2345799" y="3362953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49D4816-A273-887F-5789-FC3DB37944B9}"/>
              </a:ext>
            </a:extLst>
          </p:cNvPr>
          <p:cNvSpPr>
            <a:spLocks noChangeAspect="1"/>
          </p:cNvSpPr>
          <p:nvPr/>
        </p:nvSpPr>
        <p:spPr>
          <a:xfrm>
            <a:off x="93100" y="175691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056C929-852B-97D8-D1EC-29F274FEC3E0}"/>
              </a:ext>
            </a:extLst>
          </p:cNvPr>
          <p:cNvSpPr>
            <a:spLocks noChangeAspect="1"/>
          </p:cNvSpPr>
          <p:nvPr/>
        </p:nvSpPr>
        <p:spPr>
          <a:xfrm>
            <a:off x="5654578" y="424950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A551B1-B4D9-4463-E3E1-7D06432C3A5E}"/>
              </a:ext>
            </a:extLst>
          </p:cNvPr>
          <p:cNvSpPr/>
          <p:nvPr/>
        </p:nvSpPr>
        <p:spPr>
          <a:xfrm>
            <a:off x="1101284" y="3837538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D54C49-A67D-7DFE-F900-ED0407D56329}"/>
              </a:ext>
            </a:extLst>
          </p:cNvPr>
          <p:cNvSpPr/>
          <p:nvPr/>
        </p:nvSpPr>
        <p:spPr>
          <a:xfrm>
            <a:off x="3116796" y="2652733"/>
            <a:ext cx="251511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비밀번호는 대소문자와 숫자</a:t>
            </a:r>
            <a:r>
              <a:rPr lang="en-US" altLang="ko-KR" sz="600" dirty="0">
                <a:solidFill>
                  <a:prstClr val="black"/>
                </a:solidFill>
              </a:rPr>
              <a:t>, </a:t>
            </a:r>
            <a:r>
              <a:rPr lang="ko-KR" altLang="en-US" sz="600" dirty="0">
                <a:solidFill>
                  <a:prstClr val="black"/>
                </a:solidFill>
              </a:rPr>
              <a:t>특수문자 조합으로 </a:t>
            </a:r>
            <a:r>
              <a:rPr lang="en-US" altLang="ko-KR" sz="600" dirty="0">
                <a:solidFill>
                  <a:prstClr val="black"/>
                </a:solidFill>
              </a:rPr>
              <a:t>9~16</a:t>
            </a:r>
            <a:r>
              <a:rPr lang="ko-KR" altLang="en-US" sz="600" dirty="0">
                <a:solidFill>
                  <a:prstClr val="black"/>
                </a:solidFill>
              </a:rPr>
              <a:t>글자로 입력하세요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FC6192-0477-73CC-DE3A-4B9187F40992}"/>
              </a:ext>
            </a:extLst>
          </p:cNvPr>
          <p:cNvSpPr/>
          <p:nvPr/>
        </p:nvSpPr>
        <p:spPr>
          <a:xfrm>
            <a:off x="2301055" y="2615366"/>
            <a:ext cx="753720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초기화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F27F92-2B46-E4B7-8885-A446B8B3FC95}"/>
              </a:ext>
            </a:extLst>
          </p:cNvPr>
          <p:cNvSpPr/>
          <p:nvPr/>
        </p:nvSpPr>
        <p:spPr>
          <a:xfrm>
            <a:off x="165100" y="4221350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rgbClr val="FF0000"/>
                </a:solidFill>
              </a:rPr>
              <a:t>회원삭제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8D193E4-D2DD-6C0D-5C44-BFCF71478B82}"/>
              </a:ext>
            </a:extLst>
          </p:cNvPr>
          <p:cNvSpPr>
            <a:spLocks noChangeAspect="1"/>
          </p:cNvSpPr>
          <p:nvPr/>
        </p:nvSpPr>
        <p:spPr>
          <a:xfrm>
            <a:off x="686110" y="424950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9838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E0738-A523-BE84-4109-A4718447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369037ED-48E7-D58B-E2A1-C7361A73F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00697"/>
              </p:ext>
            </p:extLst>
          </p:nvPr>
        </p:nvGraphicFramePr>
        <p:xfrm>
          <a:off x="6969418" y="2574152"/>
          <a:ext cx="2771482" cy="175944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확인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비밀번호에서 설정한 비밀번호를 다시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이름을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휴대폰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휴대폰번호를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이메일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이메일 주소를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소속기관 명을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정보를 설정한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회원 정보 수정이 완료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 정보 수정이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회원이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70294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A52B6EE-452F-2D72-B9C8-A2B92105907D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83445A-E81D-151E-9F25-A45A31187A68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203174-6A41-71F3-A0F8-0066B6602D5E}"/>
              </a:ext>
            </a:extLst>
          </p:cNvPr>
          <p:cNvSpPr/>
          <p:nvPr/>
        </p:nvSpPr>
        <p:spPr>
          <a:xfrm>
            <a:off x="6335389" y="1447696"/>
            <a:ext cx="52578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ABECB92-BCB7-9F67-33A1-A0D7FC6303A5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578F5-C8E2-143C-537B-D724567FE79D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정보 설정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C0BDEE-D1E4-CE08-2D27-58DCB59A8792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CD0D74-97DE-05AD-8814-D76A48B55E61}"/>
              </a:ext>
            </a:extLst>
          </p:cNvPr>
          <p:cNvSpPr/>
          <p:nvPr/>
        </p:nvSpPr>
        <p:spPr>
          <a:xfrm>
            <a:off x="5836460" y="4227410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A066E5-B018-9991-F99C-5820728EC2DF}"/>
              </a:ext>
            </a:extLst>
          </p:cNvPr>
          <p:cNvSpPr/>
          <p:nvPr/>
        </p:nvSpPr>
        <p:spPr>
          <a:xfrm>
            <a:off x="6401927" y="4222506"/>
            <a:ext cx="461309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0026134-310F-EEC8-6366-2CB3C97AD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22275"/>
              </p:ext>
            </p:extLst>
          </p:nvPr>
        </p:nvGraphicFramePr>
        <p:xfrm>
          <a:off x="165100" y="1826733"/>
          <a:ext cx="6696112" cy="221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658412685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545390819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등록일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2025-05-29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EPKI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인증여부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미인증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5625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honggil#123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7753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ㄷ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CFA4EB-7ED9-2242-2250-E27A5BE3C08E}"/>
              </a:ext>
            </a:extLst>
          </p:cNvPr>
          <p:cNvSpPr/>
          <p:nvPr/>
        </p:nvSpPr>
        <p:spPr>
          <a:xfrm>
            <a:off x="1101284" y="2609535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82E303-BDD2-FC27-00AC-5681573449BE}"/>
              </a:ext>
            </a:extLst>
          </p:cNvPr>
          <p:cNvSpPr/>
          <p:nvPr/>
        </p:nvSpPr>
        <p:spPr>
          <a:xfrm>
            <a:off x="1101284" y="3589957"/>
            <a:ext cx="59504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191">
            <a:extLst>
              <a:ext uri="{FF2B5EF4-FFF2-40B4-BE49-F238E27FC236}">
                <a16:creationId xmlns:a16="http://schemas.microsoft.com/office/drawing/2014/main" id="{21D537AA-9E29-2994-3E04-D2352E5C6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876" y="3608096"/>
            <a:ext cx="7854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latinLnBrk="0">
              <a:defRPr/>
            </a:pPr>
            <a:r>
              <a:rPr kumimoji="0" lang="en-US" altLang="ko-KR" sz="7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@</a:t>
            </a:r>
            <a:endParaRPr kumimoji="0" lang="ko-KR" altLang="en-US" sz="7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B3585D-1850-839B-1985-2C76518385B7}"/>
              </a:ext>
            </a:extLst>
          </p:cNvPr>
          <p:cNvSpPr/>
          <p:nvPr/>
        </p:nvSpPr>
        <p:spPr>
          <a:xfrm>
            <a:off x="3113878" y="3590054"/>
            <a:ext cx="6491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직접입력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1D97FF50-5A13-B71F-D322-99EB41FC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50" y="359131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743AD1-9857-5C3D-B987-B8C78464C581}"/>
              </a:ext>
            </a:extLst>
          </p:cNvPr>
          <p:cNvSpPr/>
          <p:nvPr/>
        </p:nvSpPr>
        <p:spPr>
          <a:xfrm>
            <a:off x="1814421" y="3589957"/>
            <a:ext cx="127860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148F9-9403-E206-26E2-9E64BF2BB8D4}"/>
              </a:ext>
            </a:extLst>
          </p:cNvPr>
          <p:cNvSpPr/>
          <p:nvPr/>
        </p:nvSpPr>
        <p:spPr>
          <a:xfrm>
            <a:off x="1101284" y="3095444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</a:p>
        </p:txBody>
      </p:sp>
      <p:pic>
        <p:nvPicPr>
          <p:cNvPr id="38" name="Picture 13">
            <a:extLst>
              <a:ext uri="{FF2B5EF4-FFF2-40B4-BE49-F238E27FC236}">
                <a16:creationId xmlns:a16="http://schemas.microsoft.com/office/drawing/2014/main" id="{16F40F49-E9DC-B283-2132-7FD5D12E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3" y="211816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AAFC72-F09C-48BC-89C7-07D546F278A9}"/>
              </a:ext>
            </a:extLst>
          </p:cNvPr>
          <p:cNvSpPr/>
          <p:nvPr/>
        </p:nvSpPr>
        <p:spPr>
          <a:xfrm>
            <a:off x="1106295" y="2118431"/>
            <a:ext cx="981818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연수설계자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BB7CC8-04DE-48C2-99F4-422AA69076CA}"/>
              </a:ext>
            </a:extLst>
          </p:cNvPr>
          <p:cNvSpPr/>
          <p:nvPr/>
        </p:nvSpPr>
        <p:spPr>
          <a:xfrm>
            <a:off x="1101284" y="2858138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Picture 13">
            <a:extLst>
              <a:ext uri="{FF2B5EF4-FFF2-40B4-BE49-F238E27FC236}">
                <a16:creationId xmlns:a16="http://schemas.microsoft.com/office/drawing/2014/main" id="{47F6B08F-A6ED-6E40-DB39-06A80C59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03" y="3344550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1283168F-9062-59F4-BBAE-17A3FA185F66}"/>
              </a:ext>
            </a:extLst>
          </p:cNvPr>
          <p:cNvSpPr/>
          <p:nvPr/>
        </p:nvSpPr>
        <p:spPr>
          <a:xfrm>
            <a:off x="1106295" y="3344814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010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72CBA71-9951-0051-7B2E-1EF6661A7735}"/>
              </a:ext>
            </a:extLst>
          </p:cNvPr>
          <p:cNvSpPr/>
          <p:nvPr/>
        </p:nvSpPr>
        <p:spPr>
          <a:xfrm>
            <a:off x="1777419" y="3344814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907D57-DB80-2229-7DC5-C94E01E97DDD}"/>
              </a:ext>
            </a:extLst>
          </p:cNvPr>
          <p:cNvSpPr/>
          <p:nvPr/>
        </p:nvSpPr>
        <p:spPr>
          <a:xfrm>
            <a:off x="1693399" y="3362953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41C589-189E-4EB5-EA55-F7334E379F3E}"/>
              </a:ext>
            </a:extLst>
          </p:cNvPr>
          <p:cNvSpPr/>
          <p:nvPr/>
        </p:nvSpPr>
        <p:spPr>
          <a:xfrm>
            <a:off x="2429819" y="3344814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6A2575F-2BE6-D32A-9885-68146019D0B0}"/>
              </a:ext>
            </a:extLst>
          </p:cNvPr>
          <p:cNvSpPr/>
          <p:nvPr/>
        </p:nvSpPr>
        <p:spPr>
          <a:xfrm>
            <a:off x="2345799" y="3362953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3BCB25-E4BF-1E61-8EC1-705CD835FE56}"/>
              </a:ext>
            </a:extLst>
          </p:cNvPr>
          <p:cNvSpPr>
            <a:spLocks noChangeAspect="1"/>
          </p:cNvSpPr>
          <p:nvPr/>
        </p:nvSpPr>
        <p:spPr>
          <a:xfrm>
            <a:off x="93100" y="175691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D2E8ED8-B129-C233-D78E-3AE9438E2BCD}"/>
              </a:ext>
            </a:extLst>
          </p:cNvPr>
          <p:cNvSpPr>
            <a:spLocks noChangeAspect="1"/>
          </p:cNvSpPr>
          <p:nvPr/>
        </p:nvSpPr>
        <p:spPr>
          <a:xfrm>
            <a:off x="5654578" y="424950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D9CB0-D652-299E-9080-7DFA52BDE556}"/>
              </a:ext>
            </a:extLst>
          </p:cNvPr>
          <p:cNvSpPr/>
          <p:nvPr/>
        </p:nvSpPr>
        <p:spPr>
          <a:xfrm>
            <a:off x="1101284" y="3837538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2B58A4-01D9-2022-1B08-BE412F51324A}"/>
              </a:ext>
            </a:extLst>
          </p:cNvPr>
          <p:cNvSpPr/>
          <p:nvPr/>
        </p:nvSpPr>
        <p:spPr>
          <a:xfrm>
            <a:off x="165100" y="4221350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rgbClr val="FF0000"/>
                </a:solidFill>
              </a:rPr>
              <a:t>회원삭제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E24F0F3-AA9C-4745-2926-A595EF117D68}"/>
              </a:ext>
            </a:extLst>
          </p:cNvPr>
          <p:cNvSpPr>
            <a:spLocks noChangeAspect="1"/>
          </p:cNvSpPr>
          <p:nvPr/>
        </p:nvSpPr>
        <p:spPr>
          <a:xfrm>
            <a:off x="686110" y="424950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9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CA0B-9C39-8A26-5900-A9EE92BDC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410B0A9E-47E1-296A-2BD9-294B7B42A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11470"/>
              </p:ext>
            </p:extLst>
          </p:nvPr>
        </p:nvGraphicFramePr>
        <p:xfrm>
          <a:off x="6969418" y="2574152"/>
          <a:ext cx="2771482" cy="38219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회원가입이 있는 회원관리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예약 시스템 접속 시 회원가입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회원승인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시스템 이용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회원 일괄 승인 처리 기능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회원등록 기능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연수생 사용자 그룹은 별도 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 시스템에 대한 모든 권한이 부여된 회원 그룹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및 연수관리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시설관리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배정처리 권한이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연수설계자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연수관리 내 연수등록 및 본인이 등록한 연수에 대해 관리 권한이 부여됨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선택한 회원유형의 회원이 목록에 표시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승인여부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사용자가 회원가입을 한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불가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사용자가 회원가입 후 관리자가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처리를 한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사용자가 회원가입 후 관리자가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처리를 한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불가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 및 선택한 조건에 맞는 검색어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결과 목록에 보인다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0B77648E-71FD-49DD-7E8E-B8834C473DF8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B7B648-7B61-CD7D-30DF-AD27FC40F004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F432800-813B-AC69-C81B-6661981B5F0F}"/>
              </a:ext>
            </a:extLst>
          </p:cNvPr>
          <p:cNvSpPr/>
          <p:nvPr/>
        </p:nvSpPr>
        <p:spPr>
          <a:xfrm>
            <a:off x="6530956" y="2330334"/>
            <a:ext cx="3302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F59D2C8-B376-6B1B-E1CE-8BEC22AD417E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F68E2B-EC93-0086-CEF5-E84F2D63ACEF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(3/4)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24BCCD-EFC2-D92A-6EC4-34E4295FE83C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BBC7F8-0A64-EFB9-AC0F-3E23E0950ACE}"/>
              </a:ext>
            </a:extLst>
          </p:cNvPr>
          <p:cNvSpPr/>
          <p:nvPr/>
        </p:nvSpPr>
        <p:spPr>
          <a:xfrm>
            <a:off x="3629324" y="1805961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53E755DF-AF43-9692-35D6-6076A6CC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188ECB-B833-4920-DB7C-169CAE4F8F12}"/>
              </a:ext>
            </a:extLst>
          </p:cNvPr>
          <p:cNvSpPr/>
          <p:nvPr/>
        </p:nvSpPr>
        <p:spPr>
          <a:xfrm>
            <a:off x="169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C7E80B-4C17-7540-A6D7-1D369F552882}"/>
              </a:ext>
            </a:extLst>
          </p:cNvPr>
          <p:cNvSpPr/>
          <p:nvPr/>
        </p:nvSpPr>
        <p:spPr>
          <a:xfrm>
            <a:off x="2201780" y="1805961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56F8F3A-C5AC-2F08-A08A-84F1311E0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785889"/>
              </p:ext>
            </p:extLst>
          </p:nvPr>
        </p:nvGraphicFramePr>
        <p:xfrm>
          <a:off x="169101" y="2517482"/>
          <a:ext cx="6692076" cy="308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160712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3117886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50">
                  <a:extLst>
                    <a:ext uri="{9D8B030D-6E8A-4147-A177-3AD203B41FA5}">
                      <a16:colId xmlns:a16="http://schemas.microsoft.com/office/drawing/2014/main" val="154060109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9467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경기도교육청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탈퇴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F9AD8C-4945-793C-8081-F8969AC2CDA9}"/>
              </a:ext>
            </a:extLst>
          </p:cNvPr>
          <p:cNvSpPr/>
          <p:nvPr/>
        </p:nvSpPr>
        <p:spPr>
          <a:xfrm>
            <a:off x="6501172" y="2832129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87826-18EE-6625-5FD0-4A87E7E78EDB}"/>
              </a:ext>
            </a:extLst>
          </p:cNvPr>
          <p:cNvSpPr/>
          <p:nvPr/>
        </p:nvSpPr>
        <p:spPr>
          <a:xfrm>
            <a:off x="6501172" y="3117132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4E6507-4ACD-B191-2DC8-6964892195DE}"/>
              </a:ext>
            </a:extLst>
          </p:cNvPr>
          <p:cNvSpPr/>
          <p:nvPr/>
        </p:nvSpPr>
        <p:spPr>
          <a:xfrm>
            <a:off x="6501172" y="3396946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557528-CCC5-0538-C50D-0EC0BA0B0FB7}"/>
              </a:ext>
            </a:extLst>
          </p:cNvPr>
          <p:cNvSpPr/>
          <p:nvPr/>
        </p:nvSpPr>
        <p:spPr>
          <a:xfrm>
            <a:off x="6501172" y="367702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2125B8-007F-3283-DCF3-791056F0FFAA}"/>
              </a:ext>
            </a:extLst>
          </p:cNvPr>
          <p:cNvSpPr/>
          <p:nvPr/>
        </p:nvSpPr>
        <p:spPr>
          <a:xfrm>
            <a:off x="6501172" y="395737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372E82-CCF4-BF9D-7107-38DC826DA601}"/>
              </a:ext>
            </a:extLst>
          </p:cNvPr>
          <p:cNvSpPr/>
          <p:nvPr/>
        </p:nvSpPr>
        <p:spPr>
          <a:xfrm>
            <a:off x="6501172" y="4245674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7B5D9C-CD11-A7EE-E853-C8C828609A18}"/>
              </a:ext>
            </a:extLst>
          </p:cNvPr>
          <p:cNvSpPr/>
          <p:nvPr/>
        </p:nvSpPr>
        <p:spPr>
          <a:xfrm>
            <a:off x="6501172" y="452575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CFAD52-5CA9-1BEF-088F-AFF56967C1F3}"/>
              </a:ext>
            </a:extLst>
          </p:cNvPr>
          <p:cNvSpPr/>
          <p:nvPr/>
        </p:nvSpPr>
        <p:spPr>
          <a:xfrm>
            <a:off x="6501172" y="481378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12225D-4FB9-E05F-45B3-FCA4358EF2A9}"/>
              </a:ext>
            </a:extLst>
          </p:cNvPr>
          <p:cNvSpPr/>
          <p:nvPr/>
        </p:nvSpPr>
        <p:spPr>
          <a:xfrm>
            <a:off x="6501172" y="5093868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4FAE56-D105-9864-125D-F709ABEA9B43}"/>
              </a:ext>
            </a:extLst>
          </p:cNvPr>
          <p:cNvSpPr/>
          <p:nvPr/>
        </p:nvSpPr>
        <p:spPr>
          <a:xfrm>
            <a:off x="6501172" y="5381900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ACD4792-1A5C-0FB2-C29F-56D1391D7ECE}"/>
              </a:ext>
            </a:extLst>
          </p:cNvPr>
          <p:cNvSpPr/>
          <p:nvPr/>
        </p:nvSpPr>
        <p:spPr>
          <a:xfrm>
            <a:off x="3226806" y="5720376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pic>
        <p:nvPicPr>
          <p:cNvPr id="48" name="Picture 13">
            <a:extLst>
              <a:ext uri="{FF2B5EF4-FFF2-40B4-BE49-F238E27FC236}">
                <a16:creationId xmlns:a16="http://schemas.microsoft.com/office/drawing/2014/main" id="{0077242D-29AA-2CF5-2734-A4B38AD6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87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1A5CF9-9DEB-D11B-0373-386CF4430865}"/>
              </a:ext>
            </a:extLst>
          </p:cNvPr>
          <p:cNvSpPr/>
          <p:nvPr/>
        </p:nvSpPr>
        <p:spPr>
          <a:xfrm>
            <a:off x="839004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승인여부</a:t>
            </a:r>
          </a:p>
        </p:txBody>
      </p:sp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557E6C9E-F6D4-7B0F-9F74-1C3DA85E27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257680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AC2BC9D2-0AF8-3303-F235-67A8AF979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57680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>
            <a:extLst>
              <a:ext uri="{FF2B5EF4-FFF2-40B4-BE49-F238E27FC236}">
                <a16:creationId xmlns:a16="http://schemas.microsoft.com/office/drawing/2014/main" id="{71702805-AC01-F015-9EF4-A99B84643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283445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D2B888B5-8BCA-7930-FAC3-A6E2B34BA6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83445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>
            <a:extLst>
              <a:ext uri="{FF2B5EF4-FFF2-40B4-BE49-F238E27FC236}">
                <a16:creationId xmlns:a16="http://schemas.microsoft.com/office/drawing/2014/main" id="{7D3058BA-F8EC-C293-5380-1AA49A7CE3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11641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2DFAF1EF-BE94-6E65-6E8B-462A7BFAD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11641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6232C8EE-133D-1609-50F7-C203CE5BE7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40489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E4311E11-8072-0893-428B-5E6DCE1F09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40489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B73741FB-1F7D-0F6A-0279-0A95E2EEAB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69248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B52E74B1-6055-9E5A-6AC3-8F834AE8D0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69248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>
            <a:extLst>
              <a:ext uri="{FF2B5EF4-FFF2-40B4-BE49-F238E27FC236}">
                <a16:creationId xmlns:a16="http://schemas.microsoft.com/office/drawing/2014/main" id="{0A55B1E2-B060-7C5B-F662-4BB994846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98051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E3DA70F2-C262-E5DC-A3F0-07D071006A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98051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>
            <a:extLst>
              <a:ext uri="{FF2B5EF4-FFF2-40B4-BE49-F238E27FC236}">
                <a16:creationId xmlns:a16="http://schemas.microsoft.com/office/drawing/2014/main" id="{E57E78A6-BC2E-F817-7BB1-CA12D1376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25901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7791E7C8-1154-A05A-19D5-260A465878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25901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>
            <a:extLst>
              <a:ext uri="{FF2B5EF4-FFF2-40B4-BE49-F238E27FC236}">
                <a16:creationId xmlns:a16="http://schemas.microsoft.com/office/drawing/2014/main" id="{14C69F4C-9A88-7999-623E-D6C0CB8108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54934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D49702E9-76CA-8BD7-1088-15CA2E3E30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54934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>
            <a:extLst>
              <a:ext uri="{FF2B5EF4-FFF2-40B4-BE49-F238E27FC236}">
                <a16:creationId xmlns:a16="http://schemas.microsoft.com/office/drawing/2014/main" id="{8C2FB7DB-5983-AA1C-3277-219510BFB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83188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252ACDF2-9656-E685-EFD2-C610CFDD8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83188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99C424E2-0266-5EBF-F66B-F0613C6FF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511772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68BD744D-6488-5A2A-B9D0-C0338418D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11772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E2DC691E-3712-6C64-FCDF-3435342D8A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54029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6C056343-98AC-EE4A-4C7A-591C36B3E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4029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556E7AF2-7D7A-4EEF-AD76-08F89EA4CFF1}"/>
              </a:ext>
            </a:extLst>
          </p:cNvPr>
          <p:cNvSpPr/>
          <p:nvPr/>
        </p:nvSpPr>
        <p:spPr>
          <a:xfrm>
            <a:off x="158307" y="5931300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</a:rPr>
              <a:t>선택삭제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6466B122-C920-52F1-1E22-AD42B954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39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CEAB7F-9948-424F-6D20-93B066316D51}"/>
              </a:ext>
            </a:extLst>
          </p:cNvPr>
          <p:cNvSpPr/>
          <p:nvPr/>
        </p:nvSpPr>
        <p:spPr>
          <a:xfrm>
            <a:off x="1528956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77" name="Rectangle 191">
            <a:extLst>
              <a:ext uri="{FF2B5EF4-FFF2-40B4-BE49-F238E27FC236}">
                <a16:creationId xmlns:a16="http://schemas.microsoft.com/office/drawing/2014/main" id="{E4C40312-1DFF-D5F3-0D2D-3155AA262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6" y="2325756"/>
            <a:ext cx="658835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일괄 승인처리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kumimoji="0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Picture 13">
            <a:extLst>
              <a:ext uri="{FF2B5EF4-FFF2-40B4-BE49-F238E27FC236}">
                <a16:creationId xmlns:a16="http://schemas.microsoft.com/office/drawing/2014/main" id="{80F7B181-EBB8-C7E2-FFDC-A8EC07EC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05" y="230906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50C63B86-EB52-CC44-732A-A189DAF26B2C}"/>
              </a:ext>
            </a:extLst>
          </p:cNvPr>
          <p:cNvSpPr/>
          <p:nvPr/>
        </p:nvSpPr>
        <p:spPr>
          <a:xfrm>
            <a:off x="834975" y="2310713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선택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0F22D10-6730-266C-25C5-8BB873ECD5EB}"/>
              </a:ext>
            </a:extLst>
          </p:cNvPr>
          <p:cNvSpPr/>
          <p:nvPr/>
        </p:nvSpPr>
        <p:spPr>
          <a:xfrm>
            <a:off x="1376822" y="2310705"/>
            <a:ext cx="425455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일괄처리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43ABBC9-A1C4-109B-4D44-813222517579}"/>
              </a:ext>
            </a:extLst>
          </p:cNvPr>
          <p:cNvSpPr>
            <a:spLocks noChangeAspect="1"/>
          </p:cNvSpPr>
          <p:nvPr/>
        </p:nvSpPr>
        <p:spPr>
          <a:xfrm>
            <a:off x="3933441" y="180596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699987D-49E2-F8B7-FD0E-E8269957332A}"/>
              </a:ext>
            </a:extLst>
          </p:cNvPr>
          <p:cNvSpPr>
            <a:spLocks noChangeAspect="1"/>
          </p:cNvSpPr>
          <p:nvPr/>
        </p:nvSpPr>
        <p:spPr>
          <a:xfrm>
            <a:off x="1840138" y="23107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7D6D3F-322C-251A-59B7-2536CF2E6CF1}"/>
              </a:ext>
            </a:extLst>
          </p:cNvPr>
          <p:cNvSpPr>
            <a:spLocks noChangeAspect="1"/>
          </p:cNvSpPr>
          <p:nvPr/>
        </p:nvSpPr>
        <p:spPr>
          <a:xfrm>
            <a:off x="102574" y="244600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8F427E-B8B3-056F-2C04-33EF618CFC97}"/>
              </a:ext>
            </a:extLst>
          </p:cNvPr>
          <p:cNvSpPr>
            <a:spLocks noChangeAspect="1"/>
          </p:cNvSpPr>
          <p:nvPr/>
        </p:nvSpPr>
        <p:spPr>
          <a:xfrm>
            <a:off x="680350" y="59583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0075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BC2E-B7C1-03F4-A760-358FD057C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BD8178FF-4375-D47C-C478-F630CA87B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52934"/>
              </p:ext>
            </p:extLst>
          </p:nvPr>
        </p:nvGraphicFramePr>
        <p:xfrm>
          <a:off x="6969418" y="2574152"/>
          <a:ext cx="2771482" cy="39235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일괄 승인처리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취소 중 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승인이 되어 로그인이 가능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승인이 취소 되어 로그인 불가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목록에서 해당 회원을 선택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일괄 승인처리에서 승인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취소 중 선택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일괄처리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클릭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Wingdings" panose="05000000000000000000" pitchFamily="2" charset="2"/>
                        </a:rPr>
                        <a:t>일괄 승인 처리 완료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회원유형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등록된 회원의 회원유형을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이름을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아이디를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휴대폰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휴대폰번호를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이메일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이메일 주소를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소속기관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소속기관명을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회원의 승인 상태를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최초 회원 가입을 완료한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후 관리자가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 후 관리자가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“-” 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미승인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또는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승인취소된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정상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회원가입 후 관리자가 승인 처리한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탈퇴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회원가입 후 관리자가 승인 처리한 상태에서 회원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관리자에 의해 회원탈퇴 처리가 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99678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4523643-B25C-C2C5-35D5-80670C46978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EE00C37-2838-70D8-0AF9-6600384F7405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F63B1EE-B746-F180-4E5B-4BA2B8AAE251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F54334-8596-004B-AFB4-F5ACE9A3B1C5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(4/4)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02D664-141D-33CB-B7F4-5EE537EE234D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93D165-BC49-B4A6-9127-C3C4A28D302D}"/>
              </a:ext>
            </a:extLst>
          </p:cNvPr>
          <p:cNvSpPr/>
          <p:nvPr/>
        </p:nvSpPr>
        <p:spPr>
          <a:xfrm>
            <a:off x="3629324" y="1805961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257AE462-F37B-F720-1C5D-E6D2837A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F161E-2EFF-5D93-80E3-016E9CFF7C37}"/>
              </a:ext>
            </a:extLst>
          </p:cNvPr>
          <p:cNvSpPr/>
          <p:nvPr/>
        </p:nvSpPr>
        <p:spPr>
          <a:xfrm>
            <a:off x="169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B16E9D-FBDE-8FCF-73A6-3762D485B7C5}"/>
              </a:ext>
            </a:extLst>
          </p:cNvPr>
          <p:cNvSpPr/>
          <p:nvPr/>
        </p:nvSpPr>
        <p:spPr>
          <a:xfrm>
            <a:off x="2201780" y="1805961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99CA9C-BF37-129D-1CA3-D7F2F60E9E20}"/>
              </a:ext>
            </a:extLst>
          </p:cNvPr>
          <p:cNvSpPr/>
          <p:nvPr/>
        </p:nvSpPr>
        <p:spPr>
          <a:xfrm>
            <a:off x="3226806" y="5720376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pic>
        <p:nvPicPr>
          <p:cNvPr id="48" name="Picture 13">
            <a:extLst>
              <a:ext uri="{FF2B5EF4-FFF2-40B4-BE49-F238E27FC236}">
                <a16:creationId xmlns:a16="http://schemas.microsoft.com/office/drawing/2014/main" id="{A220C7AB-0A84-22EF-28C7-5A4FF967C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87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2E4E38-608B-C5CA-1840-F1F30629FCC8}"/>
              </a:ext>
            </a:extLst>
          </p:cNvPr>
          <p:cNvSpPr/>
          <p:nvPr/>
        </p:nvSpPr>
        <p:spPr>
          <a:xfrm>
            <a:off x="839004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승인여부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91A81AE-E336-50F5-62C4-DF703F880167}"/>
              </a:ext>
            </a:extLst>
          </p:cNvPr>
          <p:cNvSpPr/>
          <p:nvPr/>
        </p:nvSpPr>
        <p:spPr>
          <a:xfrm>
            <a:off x="158307" y="5931300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</a:rPr>
              <a:t>선택삭제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B164440A-173E-E7D8-1599-6D447A24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39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47F93D-C0F0-E2C0-7EE0-8BC29EFF1FC2}"/>
              </a:ext>
            </a:extLst>
          </p:cNvPr>
          <p:cNvSpPr/>
          <p:nvPr/>
        </p:nvSpPr>
        <p:spPr>
          <a:xfrm>
            <a:off x="1528956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9733AAD-0C04-FF3E-3EAD-76A82287EBF9}"/>
              </a:ext>
            </a:extLst>
          </p:cNvPr>
          <p:cNvSpPr>
            <a:spLocks noChangeAspect="1"/>
          </p:cNvSpPr>
          <p:nvPr/>
        </p:nvSpPr>
        <p:spPr>
          <a:xfrm>
            <a:off x="3933441" y="180596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AAE8B7-F63D-9AC5-AD9C-028AF96BD78A}"/>
              </a:ext>
            </a:extLst>
          </p:cNvPr>
          <p:cNvSpPr>
            <a:spLocks noChangeAspect="1"/>
          </p:cNvSpPr>
          <p:nvPr/>
        </p:nvSpPr>
        <p:spPr>
          <a:xfrm>
            <a:off x="680350" y="59583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5EFBCF-357C-0289-B787-E92588572559}"/>
              </a:ext>
            </a:extLst>
          </p:cNvPr>
          <p:cNvSpPr/>
          <p:nvPr/>
        </p:nvSpPr>
        <p:spPr>
          <a:xfrm>
            <a:off x="6530956" y="2330334"/>
            <a:ext cx="3302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BC571509-97CD-81EF-29DA-A1588DB58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44377"/>
              </p:ext>
            </p:extLst>
          </p:nvPr>
        </p:nvGraphicFramePr>
        <p:xfrm>
          <a:off x="169101" y="2517482"/>
          <a:ext cx="6692076" cy="308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160712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3117886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50">
                  <a:extLst>
                    <a:ext uri="{9D8B030D-6E8A-4147-A177-3AD203B41FA5}">
                      <a16:colId xmlns:a16="http://schemas.microsoft.com/office/drawing/2014/main" val="154060109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9467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경기도교육청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D8DBA3FF-C9DF-3A5F-23D7-4338372497CD}"/>
              </a:ext>
            </a:extLst>
          </p:cNvPr>
          <p:cNvSpPr/>
          <p:nvPr/>
        </p:nvSpPr>
        <p:spPr>
          <a:xfrm>
            <a:off x="6501172" y="2832129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737565-4C12-BE94-5C3C-FAECD5148939}"/>
              </a:ext>
            </a:extLst>
          </p:cNvPr>
          <p:cNvSpPr/>
          <p:nvPr/>
        </p:nvSpPr>
        <p:spPr>
          <a:xfrm>
            <a:off x="6501172" y="3117132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BAFF2A-989B-42FB-945C-2988FAF2CAB0}"/>
              </a:ext>
            </a:extLst>
          </p:cNvPr>
          <p:cNvSpPr/>
          <p:nvPr/>
        </p:nvSpPr>
        <p:spPr>
          <a:xfrm>
            <a:off x="6501172" y="3396946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FC1CDE-EAD7-AADF-CD0E-A9DBE49229B4}"/>
              </a:ext>
            </a:extLst>
          </p:cNvPr>
          <p:cNvSpPr/>
          <p:nvPr/>
        </p:nvSpPr>
        <p:spPr>
          <a:xfrm>
            <a:off x="6501172" y="367702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0B3824B-B036-9D88-F477-8873E7BD66CD}"/>
              </a:ext>
            </a:extLst>
          </p:cNvPr>
          <p:cNvSpPr/>
          <p:nvPr/>
        </p:nvSpPr>
        <p:spPr>
          <a:xfrm>
            <a:off x="6501172" y="395737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85EB4AF-0783-0D73-1DD4-CAA26922C908}"/>
              </a:ext>
            </a:extLst>
          </p:cNvPr>
          <p:cNvSpPr/>
          <p:nvPr/>
        </p:nvSpPr>
        <p:spPr>
          <a:xfrm>
            <a:off x="6501172" y="4245674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84DE1E-89BB-813E-DD3F-D7E1182F4AED}"/>
              </a:ext>
            </a:extLst>
          </p:cNvPr>
          <p:cNvSpPr/>
          <p:nvPr/>
        </p:nvSpPr>
        <p:spPr>
          <a:xfrm>
            <a:off x="6501172" y="452575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EE2F5E8-70B3-8D5D-954F-481E4F250A9F}"/>
              </a:ext>
            </a:extLst>
          </p:cNvPr>
          <p:cNvSpPr/>
          <p:nvPr/>
        </p:nvSpPr>
        <p:spPr>
          <a:xfrm>
            <a:off x="6501172" y="481378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D03AE-54EF-1673-1652-C36BD49B24E4}"/>
              </a:ext>
            </a:extLst>
          </p:cNvPr>
          <p:cNvSpPr/>
          <p:nvPr/>
        </p:nvSpPr>
        <p:spPr>
          <a:xfrm>
            <a:off x="6501172" y="5093868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D67CEA9-59B4-89A3-2B9C-65340138CE49}"/>
              </a:ext>
            </a:extLst>
          </p:cNvPr>
          <p:cNvSpPr/>
          <p:nvPr/>
        </p:nvSpPr>
        <p:spPr>
          <a:xfrm>
            <a:off x="6501172" y="5381900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graphicFrame>
        <p:nvGraphicFramePr>
          <p:cNvPr id="88" name="개체 87">
            <a:extLst>
              <a:ext uri="{FF2B5EF4-FFF2-40B4-BE49-F238E27FC236}">
                <a16:creationId xmlns:a16="http://schemas.microsoft.com/office/drawing/2014/main" id="{3E0E78C5-CF35-2A33-AB04-BFA85AA20C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257680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557E6C9E-F6D4-7B0F-9F74-1C3DA85E27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57680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개체 88">
            <a:extLst>
              <a:ext uri="{FF2B5EF4-FFF2-40B4-BE49-F238E27FC236}">
                <a16:creationId xmlns:a16="http://schemas.microsoft.com/office/drawing/2014/main" id="{72268920-9C28-FA1B-1C7D-BAF8A1368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283445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71702805-AC01-F015-9EF4-A99B846434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83445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개체 89">
            <a:extLst>
              <a:ext uri="{FF2B5EF4-FFF2-40B4-BE49-F238E27FC236}">
                <a16:creationId xmlns:a16="http://schemas.microsoft.com/office/drawing/2014/main" id="{2B3F64A4-A3CA-EC9F-D55C-71764DE318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11641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7D3058BA-F8EC-C293-5380-1AA49A7CE3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11641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개체 90">
            <a:extLst>
              <a:ext uri="{FF2B5EF4-FFF2-40B4-BE49-F238E27FC236}">
                <a16:creationId xmlns:a16="http://schemas.microsoft.com/office/drawing/2014/main" id="{92720DCA-25C2-51D4-9FF6-602412E578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40489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6232C8EE-133D-1609-50F7-C203CE5BE7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40489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개체 91">
            <a:extLst>
              <a:ext uri="{FF2B5EF4-FFF2-40B4-BE49-F238E27FC236}">
                <a16:creationId xmlns:a16="http://schemas.microsoft.com/office/drawing/2014/main" id="{EB9C33EF-C1DC-8E80-E334-157ECBCE29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69248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B73741FB-1F7D-0F6A-0279-0A95E2EEAB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69248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개체 92">
            <a:extLst>
              <a:ext uri="{FF2B5EF4-FFF2-40B4-BE49-F238E27FC236}">
                <a16:creationId xmlns:a16="http://schemas.microsoft.com/office/drawing/2014/main" id="{78D08921-1A68-0292-E268-8BD87A5621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98051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0A55B1E2-B060-7C5B-F662-4BB994846C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98051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7291FCD2-8799-1369-3EAB-B259706F9A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25901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E57E78A6-BC2E-F817-7BB1-CA12D13760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25901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A0D8D8D4-BE02-96D2-F27A-707A0F33A6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54934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14C69F4C-9A88-7999-623E-D6C0CB8108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54934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D022C081-1210-01EC-8C4F-F0BBD8FB10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83188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7" name="개체 66">
                        <a:extLst>
                          <a:ext uri="{FF2B5EF4-FFF2-40B4-BE49-F238E27FC236}">
                            <a16:creationId xmlns:a16="http://schemas.microsoft.com/office/drawing/2014/main" id="{8C2FB7DB-5983-AA1C-3277-219510BFBD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83188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C5BCFAD5-06E9-A2D2-6858-883E03B72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511772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99C424E2-0266-5EBF-F66B-F0613C6FF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11772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개체 97">
            <a:extLst>
              <a:ext uri="{FF2B5EF4-FFF2-40B4-BE49-F238E27FC236}">
                <a16:creationId xmlns:a16="http://schemas.microsoft.com/office/drawing/2014/main" id="{5EA4648C-EC1C-7BDE-CCCE-77D250A001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54029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E2DC691E-3712-6C64-FCDF-3435342D8A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4029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Rectangle 191">
            <a:extLst>
              <a:ext uri="{FF2B5EF4-FFF2-40B4-BE49-F238E27FC236}">
                <a16:creationId xmlns:a16="http://schemas.microsoft.com/office/drawing/2014/main" id="{0D4A1E10-FA60-C021-80DB-1F880F4CD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6" y="2325756"/>
            <a:ext cx="658835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일괄 승인처리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kumimoji="0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13">
            <a:extLst>
              <a:ext uri="{FF2B5EF4-FFF2-40B4-BE49-F238E27FC236}">
                <a16:creationId xmlns:a16="http://schemas.microsoft.com/office/drawing/2014/main" id="{C0E8BD38-C54A-68FD-F037-12D27A2B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05" y="230906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7FF518E-C636-3673-CD85-1061ADFA859B}"/>
              </a:ext>
            </a:extLst>
          </p:cNvPr>
          <p:cNvSpPr/>
          <p:nvPr/>
        </p:nvSpPr>
        <p:spPr>
          <a:xfrm>
            <a:off x="834975" y="2310713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선택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53DE74A-9203-431A-BDB2-3E0E8769998D}"/>
              </a:ext>
            </a:extLst>
          </p:cNvPr>
          <p:cNvSpPr/>
          <p:nvPr/>
        </p:nvSpPr>
        <p:spPr>
          <a:xfrm>
            <a:off x="1376822" y="2310705"/>
            <a:ext cx="425455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일괄처리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9A4B252-69CC-6D9F-04A3-F25A1DF1FBDE}"/>
              </a:ext>
            </a:extLst>
          </p:cNvPr>
          <p:cNvSpPr>
            <a:spLocks noChangeAspect="1"/>
          </p:cNvSpPr>
          <p:nvPr/>
        </p:nvSpPr>
        <p:spPr>
          <a:xfrm>
            <a:off x="1840138" y="23107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9C330A5-68C8-496C-7CC7-0EACB1EB90A7}"/>
              </a:ext>
            </a:extLst>
          </p:cNvPr>
          <p:cNvSpPr>
            <a:spLocks noChangeAspect="1"/>
          </p:cNvSpPr>
          <p:nvPr/>
        </p:nvSpPr>
        <p:spPr>
          <a:xfrm>
            <a:off x="102574" y="244600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0801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762EA-5D2F-00F0-F64A-769963AF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4E2328B3-FB6C-B86C-3DC0-986D77B57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816869"/>
              </p:ext>
            </p:extLst>
          </p:nvPr>
        </p:nvGraphicFramePr>
        <p:xfrm>
          <a:off x="6969418" y="2574152"/>
          <a:ext cx="2771482" cy="812339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가입일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회원으로 등록된 일자를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회원의 정보 설정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996788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목록에서 해당 회원을 선택한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선택삭제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클릭 하면 일괄 삭제 처리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04867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DCBF9A1-0859-4EAD-1BF9-4DDC0E483236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DDCFC6-01FC-5147-BBF4-1BAB5A00CD0E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790777F-30A6-9BB9-A9C8-BF6B01E84938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E22C74-2CB3-C0A8-5A62-2A2955BB1D9A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조회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(4/4)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59E6BD-196B-8B01-8242-AC05FBF39289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6F5DE7-B7E7-D0CA-4685-C9832B593F13}"/>
              </a:ext>
            </a:extLst>
          </p:cNvPr>
          <p:cNvSpPr/>
          <p:nvPr/>
        </p:nvSpPr>
        <p:spPr>
          <a:xfrm>
            <a:off x="3629324" y="1805961"/>
            <a:ext cx="277591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D9ABE3AD-D266-1204-AD71-16BDF981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5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755B4B-7FB9-B532-5D09-54A6BA138683}"/>
              </a:ext>
            </a:extLst>
          </p:cNvPr>
          <p:cNvSpPr/>
          <p:nvPr/>
        </p:nvSpPr>
        <p:spPr>
          <a:xfrm>
            <a:off x="169102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FA9683-8E0A-F0D6-4758-5CF4DB37E6D5}"/>
              </a:ext>
            </a:extLst>
          </p:cNvPr>
          <p:cNvSpPr/>
          <p:nvPr/>
        </p:nvSpPr>
        <p:spPr>
          <a:xfrm>
            <a:off x="2201780" y="1805961"/>
            <a:ext cx="1415017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89B22AA-12C3-8157-166E-D2890CE1A2E5}"/>
              </a:ext>
            </a:extLst>
          </p:cNvPr>
          <p:cNvSpPr/>
          <p:nvPr/>
        </p:nvSpPr>
        <p:spPr>
          <a:xfrm>
            <a:off x="3226806" y="5720376"/>
            <a:ext cx="101630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처음</a:t>
            </a:r>
            <a:r>
              <a:rPr lang="en-US" altLang="ko-KR" sz="700" dirty="0">
                <a:solidFill>
                  <a:prstClr val="black"/>
                </a:solidFill>
              </a:rPr>
              <a:t> ◀  1  2  ▶  </a:t>
            </a:r>
            <a:r>
              <a:rPr lang="ko-KR" altLang="en-US" sz="700" dirty="0">
                <a:solidFill>
                  <a:prstClr val="black"/>
                </a:solidFill>
              </a:rPr>
              <a:t>마지막</a:t>
            </a:r>
          </a:p>
        </p:txBody>
      </p:sp>
      <p:pic>
        <p:nvPicPr>
          <p:cNvPr id="48" name="Picture 13">
            <a:extLst>
              <a:ext uri="{FF2B5EF4-FFF2-40B4-BE49-F238E27FC236}">
                <a16:creationId xmlns:a16="http://schemas.microsoft.com/office/drawing/2014/main" id="{F748D083-5290-805D-60B7-A74C8B33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87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FB248A-E9ED-7321-2C32-9548C3ADC021}"/>
              </a:ext>
            </a:extLst>
          </p:cNvPr>
          <p:cNvSpPr/>
          <p:nvPr/>
        </p:nvSpPr>
        <p:spPr>
          <a:xfrm>
            <a:off x="839004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승인여부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77161CA-F303-562C-2FF0-F11512D7F702}"/>
              </a:ext>
            </a:extLst>
          </p:cNvPr>
          <p:cNvSpPr/>
          <p:nvPr/>
        </p:nvSpPr>
        <p:spPr>
          <a:xfrm>
            <a:off x="158307" y="5931300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</a:rPr>
              <a:t>선택삭제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pic>
        <p:nvPicPr>
          <p:cNvPr id="75" name="Picture 13">
            <a:extLst>
              <a:ext uri="{FF2B5EF4-FFF2-40B4-BE49-F238E27FC236}">
                <a16:creationId xmlns:a16="http://schemas.microsoft.com/office/drawing/2014/main" id="{A1BA2596-40F0-DB89-2B40-4BB097E7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39" y="1804311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EDA2909B-6A3F-6889-7F29-E3B089AD4E1D}"/>
              </a:ext>
            </a:extLst>
          </p:cNvPr>
          <p:cNvSpPr/>
          <p:nvPr/>
        </p:nvSpPr>
        <p:spPr>
          <a:xfrm>
            <a:off x="1528956" y="1805961"/>
            <a:ext cx="476033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454A4B-110D-E02C-056C-B23D6F0FDD18}"/>
              </a:ext>
            </a:extLst>
          </p:cNvPr>
          <p:cNvSpPr>
            <a:spLocks noChangeAspect="1"/>
          </p:cNvSpPr>
          <p:nvPr/>
        </p:nvSpPr>
        <p:spPr>
          <a:xfrm>
            <a:off x="3933441" y="180596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E24C52C-6D64-290D-A0B4-242AB0EAAF4F}"/>
              </a:ext>
            </a:extLst>
          </p:cNvPr>
          <p:cNvSpPr>
            <a:spLocks noChangeAspect="1"/>
          </p:cNvSpPr>
          <p:nvPr/>
        </p:nvSpPr>
        <p:spPr>
          <a:xfrm>
            <a:off x="680350" y="59583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10DE9-EC46-8138-2193-20C00F2E9E94}"/>
              </a:ext>
            </a:extLst>
          </p:cNvPr>
          <p:cNvSpPr/>
          <p:nvPr/>
        </p:nvSpPr>
        <p:spPr>
          <a:xfrm>
            <a:off x="6530956" y="2330334"/>
            <a:ext cx="33021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총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명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489A0FF2-A602-12FC-5A41-3179B83C0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16626"/>
              </p:ext>
            </p:extLst>
          </p:nvPr>
        </p:nvGraphicFramePr>
        <p:xfrm>
          <a:off x="169101" y="2517482"/>
          <a:ext cx="6692076" cy="3084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160712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3117886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50">
                  <a:extLst>
                    <a:ext uri="{9D8B030D-6E8A-4147-A177-3AD203B41FA5}">
                      <a16:colId xmlns:a16="http://schemas.microsoft.com/office/drawing/2014/main" val="154060109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9467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경기도교육청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시설관리자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연수설계자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1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+mn-ea"/>
                        </a:rPr>
                        <a:t>경기도교육청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연수설계자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none" dirty="0">
                          <a:latin typeface="맑은 고딕" panose="020B0503020000020004" pitchFamily="50" charset="-127"/>
                          <a:ea typeface="+mn-ea"/>
                        </a:rPr>
                        <a:t>honggil123</a:t>
                      </a:r>
                      <a:endParaRPr lang="ko-KR" altLang="en-US" sz="70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hong@naver.com</a:t>
                      </a:r>
                      <a:endParaRPr lang="ko-KR" altLang="en-US" sz="700" b="0" u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고양교육지원청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2022-07-01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34BD31-0381-1B2A-2AB5-190DA893520A}"/>
              </a:ext>
            </a:extLst>
          </p:cNvPr>
          <p:cNvSpPr/>
          <p:nvPr/>
        </p:nvSpPr>
        <p:spPr>
          <a:xfrm>
            <a:off x="6501172" y="2832129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DDC087B-90D5-AB1D-4B2A-3C4AD0E57542}"/>
              </a:ext>
            </a:extLst>
          </p:cNvPr>
          <p:cNvSpPr/>
          <p:nvPr/>
        </p:nvSpPr>
        <p:spPr>
          <a:xfrm>
            <a:off x="6501172" y="3117132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8E2E784-8EDC-BBEC-FCD8-5C2B8AEBBE85}"/>
              </a:ext>
            </a:extLst>
          </p:cNvPr>
          <p:cNvSpPr/>
          <p:nvPr/>
        </p:nvSpPr>
        <p:spPr>
          <a:xfrm>
            <a:off x="6501172" y="3396946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9C7CAF5-1EB7-757C-0400-37A3BBC1F6DE}"/>
              </a:ext>
            </a:extLst>
          </p:cNvPr>
          <p:cNvSpPr/>
          <p:nvPr/>
        </p:nvSpPr>
        <p:spPr>
          <a:xfrm>
            <a:off x="6501172" y="367702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8EE3D5-C367-DB4E-3637-DF5A9E06B1DC}"/>
              </a:ext>
            </a:extLst>
          </p:cNvPr>
          <p:cNvSpPr/>
          <p:nvPr/>
        </p:nvSpPr>
        <p:spPr>
          <a:xfrm>
            <a:off x="6501172" y="395737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65EF153-299F-7B51-CE2F-25271F7C9096}"/>
              </a:ext>
            </a:extLst>
          </p:cNvPr>
          <p:cNvSpPr/>
          <p:nvPr/>
        </p:nvSpPr>
        <p:spPr>
          <a:xfrm>
            <a:off x="6501172" y="4245674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F87718-82F5-9A20-CCF3-3DF1CB51D53E}"/>
              </a:ext>
            </a:extLst>
          </p:cNvPr>
          <p:cNvSpPr/>
          <p:nvPr/>
        </p:nvSpPr>
        <p:spPr>
          <a:xfrm>
            <a:off x="6501172" y="4525755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AE0495F-F1AD-3F59-85D7-EF30DA6F38A8}"/>
              </a:ext>
            </a:extLst>
          </p:cNvPr>
          <p:cNvSpPr/>
          <p:nvPr/>
        </p:nvSpPr>
        <p:spPr>
          <a:xfrm>
            <a:off x="6501172" y="4813787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094F726-0B19-6BD4-F797-090267FDCC8F}"/>
              </a:ext>
            </a:extLst>
          </p:cNvPr>
          <p:cNvSpPr/>
          <p:nvPr/>
        </p:nvSpPr>
        <p:spPr>
          <a:xfrm>
            <a:off x="6501172" y="5093868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CEF6FA5-A8E0-C50D-ABC2-B1964F591BE0}"/>
              </a:ext>
            </a:extLst>
          </p:cNvPr>
          <p:cNvSpPr/>
          <p:nvPr/>
        </p:nvSpPr>
        <p:spPr>
          <a:xfrm>
            <a:off x="6501172" y="5381900"/>
            <a:ext cx="290591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graphicFrame>
        <p:nvGraphicFramePr>
          <p:cNvPr id="88" name="개체 87">
            <a:extLst>
              <a:ext uri="{FF2B5EF4-FFF2-40B4-BE49-F238E27FC236}">
                <a16:creationId xmlns:a16="http://schemas.microsoft.com/office/drawing/2014/main" id="{D8AAE7BF-1D7D-7F5E-32FE-D186F0C4E7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2576805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88" name="개체 87">
                        <a:extLst>
                          <a:ext uri="{FF2B5EF4-FFF2-40B4-BE49-F238E27FC236}">
                            <a16:creationId xmlns:a16="http://schemas.microsoft.com/office/drawing/2014/main" id="{3E0E78C5-CF35-2A33-AB04-BFA85AA20C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576805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개체 88">
            <a:extLst>
              <a:ext uri="{FF2B5EF4-FFF2-40B4-BE49-F238E27FC236}">
                <a16:creationId xmlns:a16="http://schemas.microsoft.com/office/drawing/2014/main" id="{BBE15D24-594A-A33E-54AB-A02A2B1F3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283445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89" name="개체 88">
                        <a:extLst>
                          <a:ext uri="{FF2B5EF4-FFF2-40B4-BE49-F238E27FC236}">
                            <a16:creationId xmlns:a16="http://schemas.microsoft.com/office/drawing/2014/main" id="{72268920-9C28-FA1B-1C7D-BAF8A1368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283445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개체 89">
            <a:extLst>
              <a:ext uri="{FF2B5EF4-FFF2-40B4-BE49-F238E27FC236}">
                <a16:creationId xmlns:a16="http://schemas.microsoft.com/office/drawing/2014/main" id="{6BB4F87A-8BF5-3156-B889-AD005B0FA1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116418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0" name="개체 89">
                        <a:extLst>
                          <a:ext uri="{FF2B5EF4-FFF2-40B4-BE49-F238E27FC236}">
                            <a16:creationId xmlns:a16="http://schemas.microsoft.com/office/drawing/2014/main" id="{2B3F64A4-A3CA-EC9F-D55C-71764DE318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116418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개체 90">
            <a:extLst>
              <a:ext uri="{FF2B5EF4-FFF2-40B4-BE49-F238E27FC236}">
                <a16:creationId xmlns:a16="http://schemas.microsoft.com/office/drawing/2014/main" id="{9B7212C7-B4AE-BEEB-BBE4-BFAA839BAE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404897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1" name="개체 90">
                        <a:extLst>
                          <a:ext uri="{FF2B5EF4-FFF2-40B4-BE49-F238E27FC236}">
                            <a16:creationId xmlns:a16="http://schemas.microsoft.com/office/drawing/2014/main" id="{92720DCA-25C2-51D4-9FF6-602412E578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404897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개체 91">
            <a:extLst>
              <a:ext uri="{FF2B5EF4-FFF2-40B4-BE49-F238E27FC236}">
                <a16:creationId xmlns:a16="http://schemas.microsoft.com/office/drawing/2014/main" id="{F8E7A439-2870-D7A0-ACFC-54BEC0AA71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692482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EB9C33EF-C1DC-8E80-E334-157ECBCE29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692482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개체 92">
            <a:extLst>
              <a:ext uri="{FF2B5EF4-FFF2-40B4-BE49-F238E27FC236}">
                <a16:creationId xmlns:a16="http://schemas.microsoft.com/office/drawing/2014/main" id="{F556F011-8010-D1FD-08FE-02ADAF2F92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3980514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3" name="개체 92">
                        <a:extLst>
                          <a:ext uri="{FF2B5EF4-FFF2-40B4-BE49-F238E27FC236}">
                            <a16:creationId xmlns:a16="http://schemas.microsoft.com/office/drawing/2014/main" id="{78D08921-1A68-0292-E268-8BD87A5621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3980514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0CC00BCD-79EB-FB7C-D577-C10BDA6535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259019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7291FCD2-8799-1369-3EAB-B259706F9A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259019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7D06F005-E0C2-4C37-126E-30EF8258E9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54934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A0D8D8D4-BE02-96D2-F27A-707A0F33A6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54934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7B6EEF0C-1FD9-EE21-E197-227EE5470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483188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D022C081-1210-01EC-8C4F-F0BBD8FB10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483188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424E03F1-65F3-FB6F-C766-5E6968F308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5117721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C5BCFAD5-06E9-A2D2-6858-883E03B72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117721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개체 97">
            <a:extLst>
              <a:ext uri="{FF2B5EF4-FFF2-40B4-BE49-F238E27FC236}">
                <a16:creationId xmlns:a16="http://schemas.microsoft.com/office/drawing/2014/main" id="{B5CEDB5D-7E9C-2660-B970-D299F7F34D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53" y="5402986"/>
          <a:ext cx="144462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5435" imgH="145435" progId="Visio.Drawing.11">
                  <p:embed/>
                </p:oleObj>
              </mc:Choice>
              <mc:Fallback>
                <p:oleObj name="Visio" r:id="rId3" imgW="145435" imgH="145435" progId="Visio.Drawing.11">
                  <p:embed/>
                  <p:pic>
                    <p:nvPicPr>
                      <p:cNvPr id="98" name="개체 97">
                        <a:extLst>
                          <a:ext uri="{FF2B5EF4-FFF2-40B4-BE49-F238E27FC236}">
                            <a16:creationId xmlns:a16="http://schemas.microsoft.com/office/drawing/2014/main" id="{5EA4648C-EC1C-7BDE-CCCE-77D250A001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53" y="5402986"/>
                        <a:ext cx="144462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Rectangle 191">
            <a:extLst>
              <a:ext uri="{FF2B5EF4-FFF2-40B4-BE49-F238E27FC236}">
                <a16:creationId xmlns:a16="http://schemas.microsoft.com/office/drawing/2014/main" id="{EC1CEC2B-4688-9D31-5F1F-DA9B6CA32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6" y="2325756"/>
            <a:ext cx="658835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일괄 승인처리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kumimoji="0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13">
            <a:extLst>
              <a:ext uri="{FF2B5EF4-FFF2-40B4-BE49-F238E27FC236}">
                <a16:creationId xmlns:a16="http://schemas.microsoft.com/office/drawing/2014/main" id="{9CAA11BF-CDF8-DD96-3113-FD062923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05" y="2309063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170CED-82A2-C88E-977E-B125F172FADD}"/>
              </a:ext>
            </a:extLst>
          </p:cNvPr>
          <p:cNvSpPr/>
          <p:nvPr/>
        </p:nvSpPr>
        <p:spPr>
          <a:xfrm>
            <a:off x="834975" y="2310713"/>
            <a:ext cx="35765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선택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7A6014D-DBBB-2E8C-8AFA-2C84ADEA7DF5}"/>
              </a:ext>
            </a:extLst>
          </p:cNvPr>
          <p:cNvSpPr/>
          <p:nvPr/>
        </p:nvSpPr>
        <p:spPr>
          <a:xfrm>
            <a:off x="1376822" y="2310705"/>
            <a:ext cx="425455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일괄처리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E0DD471-F548-C6AD-5DA2-88DF1CFFFA92}"/>
              </a:ext>
            </a:extLst>
          </p:cNvPr>
          <p:cNvSpPr>
            <a:spLocks noChangeAspect="1"/>
          </p:cNvSpPr>
          <p:nvPr/>
        </p:nvSpPr>
        <p:spPr>
          <a:xfrm>
            <a:off x="1840138" y="23107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E041419-688B-4784-DC14-ECC353AD59BE}"/>
              </a:ext>
            </a:extLst>
          </p:cNvPr>
          <p:cNvSpPr>
            <a:spLocks noChangeAspect="1"/>
          </p:cNvSpPr>
          <p:nvPr/>
        </p:nvSpPr>
        <p:spPr>
          <a:xfrm>
            <a:off x="102574" y="244600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401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EB289-B55E-6367-9EBA-82357162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8CE76C5D-A3B4-4A54-35EF-EDBCBFA58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40474"/>
              </p:ext>
            </p:extLst>
          </p:nvPr>
        </p:nvGraphicFramePr>
        <p:xfrm>
          <a:off x="6969418" y="2574152"/>
          <a:ext cx="2771482" cy="398956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안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회원가입이 있는 회원관리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 목록에 있는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보이는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가입일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탈퇴일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가입일 또는 회원 탈퇴일을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 여부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사용자가 회원가입을 한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불가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사용자가 회원가입 후 관리자가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처리를 한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가능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사용자가 회원가입 후 관리자가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승인취소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처리를 한 상태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로그인 불가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“-” 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미승인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또는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승인취소된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정상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회원가입 후 관리자가 승인 처리한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lvl="1" indent="-90488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나눔고딕" panose="020D0604000000000000" pitchFamily="50" charset="-127"/>
                        <a:buChar char="–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탈퇴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회원이 회원가입 후 관리자가 승인 처리한 상태에서 회원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관리자에 의해 회원탈퇴 처리가 된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아이디를 입력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중복확인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하여 아이디 중복 여부를 체크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숫자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특수문자 조합의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16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자로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확인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비밀번호에서 설정한 비밀번호를 다시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이름을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휴대폰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휴대폰번호를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이메일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이메일 주소를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회원의 소속기관 명을 입력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CFB1B6F1-63AD-D892-A07B-25714931C336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164452-E43E-77F0-BA3B-583C3B8BAA32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7118EFD-D800-2E3A-8EA3-1796D8D5A34D}"/>
              </a:ext>
            </a:extLst>
          </p:cNvPr>
          <p:cNvSpPr/>
          <p:nvPr/>
        </p:nvSpPr>
        <p:spPr>
          <a:xfrm>
            <a:off x="6335389" y="1447696"/>
            <a:ext cx="52578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3797FF-8398-4541-D5A3-A3C7C470AE42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347B74-0975-FF99-56BA-3914BDADFD65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정보 설정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7DFF75-C71C-4307-4673-78D00301DD64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4AF9B6-5ADA-0B9F-97F2-81C73304A3D2}"/>
              </a:ext>
            </a:extLst>
          </p:cNvPr>
          <p:cNvSpPr/>
          <p:nvPr/>
        </p:nvSpPr>
        <p:spPr>
          <a:xfrm>
            <a:off x="5836460" y="4226734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저장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0487AA-B4FF-1CCC-B311-C1CB86C96119}"/>
              </a:ext>
            </a:extLst>
          </p:cNvPr>
          <p:cNvSpPr/>
          <p:nvPr/>
        </p:nvSpPr>
        <p:spPr>
          <a:xfrm>
            <a:off x="6401927" y="4221830"/>
            <a:ext cx="461309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235A59C-AE95-A936-A9E9-891363CA4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03365"/>
              </p:ext>
            </p:extLst>
          </p:nvPr>
        </p:nvGraphicFramePr>
        <p:xfrm>
          <a:off x="165100" y="1826733"/>
          <a:ext cx="6696112" cy="221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658412685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545390819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가입일</a:t>
                      </a: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2025-05-29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여부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5625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회원유형</a:t>
                      </a: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상태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9819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honggil#123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7753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ㄷ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B5C53D8-9BAC-E23E-7E19-D104472CB778}"/>
              </a:ext>
            </a:extLst>
          </p:cNvPr>
          <p:cNvSpPr/>
          <p:nvPr/>
        </p:nvSpPr>
        <p:spPr>
          <a:xfrm>
            <a:off x="1101284" y="2608859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42FA72-0069-DAD9-7C30-0FAC1C91F5EE}"/>
              </a:ext>
            </a:extLst>
          </p:cNvPr>
          <p:cNvSpPr/>
          <p:nvPr/>
        </p:nvSpPr>
        <p:spPr>
          <a:xfrm>
            <a:off x="1101284" y="3589281"/>
            <a:ext cx="59504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91">
            <a:extLst>
              <a:ext uri="{FF2B5EF4-FFF2-40B4-BE49-F238E27FC236}">
                <a16:creationId xmlns:a16="http://schemas.microsoft.com/office/drawing/2014/main" id="{2723AD6B-8758-D1BD-C9A7-0BAE085E9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876" y="3607420"/>
            <a:ext cx="7854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latinLnBrk="0">
              <a:defRPr/>
            </a:pPr>
            <a:r>
              <a:rPr kumimoji="0" lang="en-US" altLang="ko-KR" sz="7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@</a:t>
            </a:r>
            <a:endParaRPr kumimoji="0" lang="ko-KR" altLang="en-US" sz="7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8B92C9-F165-7259-157F-354984D483A6}"/>
              </a:ext>
            </a:extLst>
          </p:cNvPr>
          <p:cNvSpPr/>
          <p:nvPr/>
        </p:nvSpPr>
        <p:spPr>
          <a:xfrm>
            <a:off x="3113878" y="3589378"/>
            <a:ext cx="6491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직접입력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55A1F2-F0F4-B4E2-E95E-7E205A7B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50" y="359063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9D881C-80D5-424F-A9BE-10706E70A9BB}"/>
              </a:ext>
            </a:extLst>
          </p:cNvPr>
          <p:cNvSpPr/>
          <p:nvPr/>
        </p:nvSpPr>
        <p:spPr>
          <a:xfrm>
            <a:off x="1814421" y="3589281"/>
            <a:ext cx="127860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16CA86-9697-E052-C0B3-79342BFE14B3}"/>
              </a:ext>
            </a:extLst>
          </p:cNvPr>
          <p:cNvSpPr/>
          <p:nvPr/>
        </p:nvSpPr>
        <p:spPr>
          <a:xfrm>
            <a:off x="1101284" y="3102719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D500495B-9AB1-16D6-48EE-BD2568C1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3" y="212280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87F276-C1F9-BDFB-0D5A-20318E254A47}"/>
              </a:ext>
            </a:extLst>
          </p:cNvPr>
          <p:cNvSpPr/>
          <p:nvPr/>
        </p:nvSpPr>
        <p:spPr>
          <a:xfrm>
            <a:off x="1106295" y="2123071"/>
            <a:ext cx="981818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연수설계자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CD905E-5FC4-7728-5F92-D0F7739110BA}"/>
              </a:ext>
            </a:extLst>
          </p:cNvPr>
          <p:cNvSpPr/>
          <p:nvPr/>
        </p:nvSpPr>
        <p:spPr>
          <a:xfrm>
            <a:off x="1101284" y="285746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5CA71BB4-E850-9F7C-70DB-896E8031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03" y="334387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4F1BCB-408D-3899-2456-13FC460E4E6D}"/>
              </a:ext>
            </a:extLst>
          </p:cNvPr>
          <p:cNvSpPr/>
          <p:nvPr/>
        </p:nvSpPr>
        <p:spPr>
          <a:xfrm>
            <a:off x="1106295" y="3344138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010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BCE4FF-1219-EFBC-3DF6-0447D5FE902F}"/>
              </a:ext>
            </a:extLst>
          </p:cNvPr>
          <p:cNvSpPr/>
          <p:nvPr/>
        </p:nvSpPr>
        <p:spPr>
          <a:xfrm>
            <a:off x="1777419" y="3344138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8ACE31-1D7F-1E9E-8585-0BA6CAB5672F}"/>
              </a:ext>
            </a:extLst>
          </p:cNvPr>
          <p:cNvSpPr/>
          <p:nvPr/>
        </p:nvSpPr>
        <p:spPr>
          <a:xfrm>
            <a:off x="1693399" y="3362277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FAAAF-0727-F050-C7FC-14BBD83AA965}"/>
              </a:ext>
            </a:extLst>
          </p:cNvPr>
          <p:cNvSpPr/>
          <p:nvPr/>
        </p:nvSpPr>
        <p:spPr>
          <a:xfrm>
            <a:off x="2429819" y="3344138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C47F3C5-C5E4-24BD-F95D-CE675E861DCD}"/>
              </a:ext>
            </a:extLst>
          </p:cNvPr>
          <p:cNvSpPr/>
          <p:nvPr/>
        </p:nvSpPr>
        <p:spPr>
          <a:xfrm>
            <a:off x="2345799" y="3362277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3A96AFE-36BD-34D5-44FB-7B133EAAD294}"/>
              </a:ext>
            </a:extLst>
          </p:cNvPr>
          <p:cNvSpPr>
            <a:spLocks noChangeAspect="1"/>
          </p:cNvSpPr>
          <p:nvPr/>
        </p:nvSpPr>
        <p:spPr>
          <a:xfrm>
            <a:off x="93100" y="175691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07485E7-CBEC-4588-FAAE-183DAF55238A}"/>
              </a:ext>
            </a:extLst>
          </p:cNvPr>
          <p:cNvSpPr>
            <a:spLocks noChangeAspect="1"/>
          </p:cNvSpPr>
          <p:nvPr/>
        </p:nvSpPr>
        <p:spPr>
          <a:xfrm>
            <a:off x="5654578" y="42488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60E7F23-1A01-F3E1-0A94-E969B8DBAD05}"/>
              </a:ext>
            </a:extLst>
          </p:cNvPr>
          <p:cNvSpPr/>
          <p:nvPr/>
        </p:nvSpPr>
        <p:spPr>
          <a:xfrm>
            <a:off x="1101284" y="383686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E504CC-7CE0-FC6B-ADB4-FB349C68CE15}"/>
              </a:ext>
            </a:extLst>
          </p:cNvPr>
          <p:cNvSpPr/>
          <p:nvPr/>
        </p:nvSpPr>
        <p:spPr>
          <a:xfrm>
            <a:off x="3116796" y="2652057"/>
            <a:ext cx="251511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비밀번호는 대소문자와 숫자</a:t>
            </a:r>
            <a:r>
              <a:rPr lang="en-US" altLang="ko-KR" sz="600" dirty="0">
                <a:solidFill>
                  <a:prstClr val="black"/>
                </a:solidFill>
              </a:rPr>
              <a:t>, </a:t>
            </a:r>
            <a:r>
              <a:rPr lang="ko-KR" altLang="en-US" sz="600" dirty="0">
                <a:solidFill>
                  <a:prstClr val="black"/>
                </a:solidFill>
              </a:rPr>
              <a:t>특수문자 조합으로 </a:t>
            </a:r>
            <a:r>
              <a:rPr lang="en-US" altLang="ko-KR" sz="600" dirty="0">
                <a:solidFill>
                  <a:prstClr val="black"/>
                </a:solidFill>
              </a:rPr>
              <a:t>9~16</a:t>
            </a:r>
            <a:r>
              <a:rPr lang="ko-KR" altLang="en-US" sz="600" dirty="0">
                <a:solidFill>
                  <a:prstClr val="black"/>
                </a:solidFill>
              </a:rPr>
              <a:t>글자로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ECC3E2-9E1D-CA32-F8B6-4E72B3FD998F}"/>
              </a:ext>
            </a:extLst>
          </p:cNvPr>
          <p:cNvSpPr/>
          <p:nvPr/>
        </p:nvSpPr>
        <p:spPr>
          <a:xfrm>
            <a:off x="2301055" y="2614690"/>
            <a:ext cx="753720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초기화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545982-17F6-7339-FAFB-A9F5200069E5}"/>
              </a:ext>
            </a:extLst>
          </p:cNvPr>
          <p:cNvSpPr/>
          <p:nvPr/>
        </p:nvSpPr>
        <p:spPr>
          <a:xfrm>
            <a:off x="165100" y="4224427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rgbClr val="FF0000"/>
                </a:solidFill>
              </a:rPr>
              <a:t>회원탈퇴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DA71506-970D-3358-823A-DDB46D57C1DC}"/>
              </a:ext>
            </a:extLst>
          </p:cNvPr>
          <p:cNvSpPr>
            <a:spLocks noChangeAspect="1"/>
          </p:cNvSpPr>
          <p:nvPr/>
        </p:nvSpPr>
        <p:spPr>
          <a:xfrm>
            <a:off x="689810" y="42488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039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9469-E028-FEBC-17F1-BAC8ED2F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260">
            <a:extLst>
              <a:ext uri="{FF2B5EF4-FFF2-40B4-BE49-F238E27FC236}">
                <a16:creationId xmlns:a16="http://schemas.microsoft.com/office/drawing/2014/main" id="{D11D7763-D69D-0779-4E2A-A56E1CDA7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199"/>
              </p:ext>
            </p:extLst>
          </p:nvPr>
        </p:nvGraphicFramePr>
        <p:xfrm>
          <a:off x="6969418" y="2574152"/>
          <a:ext cx="2771482" cy="905120"/>
        </p:xfrm>
        <a:graphic>
          <a:graphicData uri="http://schemas.openxmlformats.org/drawingml/2006/table">
            <a:tbl>
              <a:tblPr/>
              <a:tblGrid>
                <a:gridCol w="35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 정보 설정 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클릭 하면 회원 정보 수정이 완료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목록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;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회원 정보 수정이 취소 되며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회원관리 조회 화면으로 이동 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marL="92075" marR="0" lvl="0" indent="-92075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회원탈퇴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클릭 시 해당 회원 대상 탈퇴 처리가 된다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51D044DD-5876-3507-BA2F-36D861B19F3A}"/>
              </a:ext>
            </a:extLst>
          </p:cNvPr>
          <p:cNvSpPr txBox="1"/>
          <p:nvPr/>
        </p:nvSpPr>
        <p:spPr>
          <a:xfrm>
            <a:off x="6977103" y="1848665"/>
            <a:ext cx="1352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facilities_hit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CE183F-59D5-E2F8-92F7-312B16B57C07}"/>
              </a:ext>
            </a:extLst>
          </p:cNvPr>
          <p:cNvCxnSpPr>
            <a:cxnSpLocks/>
          </p:cNvCxnSpPr>
          <p:nvPr/>
        </p:nvCxnSpPr>
        <p:spPr>
          <a:xfrm>
            <a:off x="165100" y="1628800"/>
            <a:ext cx="6705600" cy="0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A2F56-040E-E959-A715-D63CAFC33497}"/>
              </a:ext>
            </a:extLst>
          </p:cNvPr>
          <p:cNvSpPr/>
          <p:nvPr/>
        </p:nvSpPr>
        <p:spPr>
          <a:xfrm>
            <a:off x="6335389" y="1447696"/>
            <a:ext cx="52578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홈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5AC8514-E83F-DAD1-BC0B-08DC93F3E360}"/>
              </a:ext>
            </a:extLst>
          </p:cNvPr>
          <p:cNvSpPr/>
          <p:nvPr/>
        </p:nvSpPr>
        <p:spPr>
          <a:xfrm>
            <a:off x="211600" y="1419644"/>
            <a:ext cx="46807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988627-02D9-A8DD-96E7-3351EE7D2D4C}"/>
              </a:ext>
            </a:extLst>
          </p:cNvPr>
          <p:cNvSpPr txBox="1"/>
          <p:nvPr/>
        </p:nvSpPr>
        <p:spPr>
          <a:xfrm>
            <a:off x="8329492" y="1856349"/>
            <a:ext cx="1375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 정보 설정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7A7B0C-DB92-DA7F-4E13-248A3F05977B}"/>
              </a:ext>
            </a:extLst>
          </p:cNvPr>
          <p:cNvSpPr txBox="1"/>
          <p:nvPr/>
        </p:nvSpPr>
        <p:spPr>
          <a:xfrm>
            <a:off x="7343138" y="2096664"/>
            <a:ext cx="2361796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&gt;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0EA5F7-DFB5-4853-75FF-73891AF46AE9}"/>
              </a:ext>
            </a:extLst>
          </p:cNvPr>
          <p:cNvSpPr/>
          <p:nvPr/>
        </p:nvSpPr>
        <p:spPr>
          <a:xfrm>
            <a:off x="5836460" y="4226734"/>
            <a:ext cx="522720" cy="198000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white"/>
                </a:solidFill>
              </a:rPr>
              <a:t>저장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F2C5B8-614C-B844-73C7-A18714332998}"/>
              </a:ext>
            </a:extLst>
          </p:cNvPr>
          <p:cNvSpPr/>
          <p:nvPr/>
        </p:nvSpPr>
        <p:spPr>
          <a:xfrm>
            <a:off x="6401927" y="4221830"/>
            <a:ext cx="461309" cy="19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543E9D-6201-4C05-9986-E46A43F1CAD3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1826733"/>
          <a:ext cx="6696112" cy="221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658412685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545390819"/>
                    </a:ext>
                  </a:extLst>
                </a:gridCol>
              </a:tblGrid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가입일</a:t>
                      </a: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7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2025-05-29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여부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5625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회원유형</a:t>
                      </a:r>
                      <a:endParaRPr lang="ko-KR" altLang="en-US" sz="7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상태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9819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honggil#123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77533"/>
                  </a:ext>
                </a:extLst>
              </a:tr>
              <a:tr h="246077">
                <a:tc>
                  <a:txBody>
                    <a:bodyPr/>
                    <a:lstStyle/>
                    <a:p>
                      <a:pPr algn="r" latinLnBrk="0">
                        <a:buFont typeface="Arial" pitchFamily="34" charset="0"/>
                        <a:buNone/>
                      </a:pPr>
                      <a:r>
                        <a:rPr lang="ko-KR" altLang="en-US" sz="7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0"/>
                      <a:r>
                        <a:rPr lang="ko-KR" altLang="en-US" sz="7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ㄷ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D3682AE-DEAA-3591-3C91-90C08A4D977F}"/>
              </a:ext>
            </a:extLst>
          </p:cNvPr>
          <p:cNvSpPr/>
          <p:nvPr/>
        </p:nvSpPr>
        <p:spPr>
          <a:xfrm>
            <a:off x="1101284" y="2608859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60EE0-DBF8-CDD7-57C4-0480133869BF}"/>
              </a:ext>
            </a:extLst>
          </p:cNvPr>
          <p:cNvSpPr/>
          <p:nvPr/>
        </p:nvSpPr>
        <p:spPr>
          <a:xfrm>
            <a:off x="1101284" y="3589281"/>
            <a:ext cx="59504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91">
            <a:extLst>
              <a:ext uri="{FF2B5EF4-FFF2-40B4-BE49-F238E27FC236}">
                <a16:creationId xmlns:a16="http://schemas.microsoft.com/office/drawing/2014/main" id="{39CB7560-EC5B-3659-ECA9-8D27AFAD9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876" y="3607420"/>
            <a:ext cx="7854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latinLnBrk="0">
              <a:defRPr/>
            </a:pPr>
            <a:r>
              <a:rPr kumimoji="0" lang="en-US" altLang="ko-KR" sz="7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@</a:t>
            </a:r>
            <a:endParaRPr kumimoji="0" lang="ko-KR" altLang="en-US" sz="7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7DFA2E-9BFA-DD78-97C0-7B324F7F5F91}"/>
              </a:ext>
            </a:extLst>
          </p:cNvPr>
          <p:cNvSpPr/>
          <p:nvPr/>
        </p:nvSpPr>
        <p:spPr>
          <a:xfrm>
            <a:off x="3113878" y="3589378"/>
            <a:ext cx="6491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직접입력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7EDB8-D29A-6C6D-3A95-78FB9274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50" y="359063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7F4CB3-C0B2-4416-EC3F-ECB533F4D19A}"/>
              </a:ext>
            </a:extLst>
          </p:cNvPr>
          <p:cNvSpPr/>
          <p:nvPr/>
        </p:nvSpPr>
        <p:spPr>
          <a:xfrm>
            <a:off x="1814421" y="3589281"/>
            <a:ext cx="1278601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4C0A3D-B236-13EF-792F-E2583FAE9C42}"/>
              </a:ext>
            </a:extLst>
          </p:cNvPr>
          <p:cNvSpPr/>
          <p:nvPr/>
        </p:nvSpPr>
        <p:spPr>
          <a:xfrm>
            <a:off x="1101284" y="3102719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748B46C6-ACE2-937B-B754-D559D97C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03" y="2122807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59B04E-4910-F415-E29A-3DF1BAAA342E}"/>
              </a:ext>
            </a:extLst>
          </p:cNvPr>
          <p:cNvSpPr/>
          <p:nvPr/>
        </p:nvSpPr>
        <p:spPr>
          <a:xfrm>
            <a:off x="1106295" y="2123071"/>
            <a:ext cx="981818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연수설계자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8A8FC0-CF4E-2DFC-2C28-27CD8EB2F5B2}"/>
              </a:ext>
            </a:extLst>
          </p:cNvPr>
          <p:cNvSpPr/>
          <p:nvPr/>
        </p:nvSpPr>
        <p:spPr>
          <a:xfrm>
            <a:off x="1101284" y="285746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r>
              <a:rPr lang="en-US" altLang="ko-KR" sz="7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*************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FC041BE2-F203-2FED-D55C-9CF01C5D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03" y="3343874"/>
            <a:ext cx="154667" cy="14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88F93E-7485-0AB8-31A7-F2D2F484FC37}"/>
              </a:ext>
            </a:extLst>
          </p:cNvPr>
          <p:cNvSpPr/>
          <p:nvPr/>
        </p:nvSpPr>
        <p:spPr>
          <a:xfrm>
            <a:off x="1106295" y="3344138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00" dirty="0">
                <a:solidFill>
                  <a:prstClr val="black">
                    <a:lumMod val="95000"/>
                    <a:lumOff val="5000"/>
                  </a:prstClr>
                </a:solidFill>
              </a:rPr>
              <a:t>010</a:t>
            </a:r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5E93A2-6475-447E-CCDC-5AEBDF201EDB}"/>
              </a:ext>
            </a:extLst>
          </p:cNvPr>
          <p:cNvSpPr/>
          <p:nvPr/>
        </p:nvSpPr>
        <p:spPr>
          <a:xfrm>
            <a:off x="1777419" y="3344138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F8557E-C0B7-2779-560E-F3F2EBF4DCBB}"/>
              </a:ext>
            </a:extLst>
          </p:cNvPr>
          <p:cNvSpPr/>
          <p:nvPr/>
        </p:nvSpPr>
        <p:spPr>
          <a:xfrm>
            <a:off x="1693399" y="3362277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5863CE-B680-B555-A21D-FA89D6136797}"/>
              </a:ext>
            </a:extLst>
          </p:cNvPr>
          <p:cNvSpPr/>
          <p:nvPr/>
        </p:nvSpPr>
        <p:spPr>
          <a:xfrm>
            <a:off x="2429819" y="3344138"/>
            <a:ext cx="523636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AB9C68-0EA7-EDC8-B40F-F745636C9CC5}"/>
              </a:ext>
            </a:extLst>
          </p:cNvPr>
          <p:cNvSpPr/>
          <p:nvPr/>
        </p:nvSpPr>
        <p:spPr>
          <a:xfrm>
            <a:off x="2345799" y="3362277"/>
            <a:ext cx="368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700" dirty="0">
                <a:solidFill>
                  <a:prstClr val="black"/>
                </a:solidFill>
              </a:rPr>
              <a:t>-</a:t>
            </a:r>
            <a:endParaRPr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76276E-ED93-ADF8-D2A4-4728BE5AFCCE}"/>
              </a:ext>
            </a:extLst>
          </p:cNvPr>
          <p:cNvSpPr>
            <a:spLocks noChangeAspect="1"/>
          </p:cNvSpPr>
          <p:nvPr/>
        </p:nvSpPr>
        <p:spPr>
          <a:xfrm>
            <a:off x="93100" y="175691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6A1CB0C-EC5B-D82F-D0CD-96F08FD728BE}"/>
              </a:ext>
            </a:extLst>
          </p:cNvPr>
          <p:cNvSpPr>
            <a:spLocks noChangeAspect="1"/>
          </p:cNvSpPr>
          <p:nvPr/>
        </p:nvSpPr>
        <p:spPr>
          <a:xfrm>
            <a:off x="5654578" y="42488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1CEE62-2E37-2FDB-5BEC-A160CEDB8BBF}"/>
              </a:ext>
            </a:extLst>
          </p:cNvPr>
          <p:cNvSpPr/>
          <p:nvPr/>
        </p:nvSpPr>
        <p:spPr>
          <a:xfrm>
            <a:off x="1101284" y="383686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6208E-F20E-2A76-0D44-6D722D1BC9E8}"/>
              </a:ext>
            </a:extLst>
          </p:cNvPr>
          <p:cNvSpPr/>
          <p:nvPr/>
        </p:nvSpPr>
        <p:spPr>
          <a:xfrm>
            <a:off x="3116796" y="2652057"/>
            <a:ext cx="2515112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ko-KR" altLang="en-US" sz="600" dirty="0">
                <a:solidFill>
                  <a:prstClr val="black"/>
                </a:solidFill>
              </a:rPr>
              <a:t>비밀번호는 대소문자와 숫자</a:t>
            </a:r>
            <a:r>
              <a:rPr lang="en-US" altLang="ko-KR" sz="600" dirty="0">
                <a:solidFill>
                  <a:prstClr val="black"/>
                </a:solidFill>
              </a:rPr>
              <a:t>, </a:t>
            </a:r>
            <a:r>
              <a:rPr lang="ko-KR" altLang="en-US" sz="600" dirty="0">
                <a:solidFill>
                  <a:prstClr val="black"/>
                </a:solidFill>
              </a:rPr>
              <a:t>특수문자 조합으로 </a:t>
            </a:r>
            <a:r>
              <a:rPr lang="en-US" altLang="ko-KR" sz="600" dirty="0">
                <a:solidFill>
                  <a:prstClr val="black"/>
                </a:solidFill>
              </a:rPr>
              <a:t>9~16</a:t>
            </a:r>
            <a:r>
              <a:rPr lang="ko-KR" altLang="en-US" sz="600" dirty="0">
                <a:solidFill>
                  <a:prstClr val="black"/>
                </a:solidFill>
              </a:rPr>
              <a:t>글자로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113773-99DE-F0A5-E234-F100769B454E}"/>
              </a:ext>
            </a:extLst>
          </p:cNvPr>
          <p:cNvSpPr/>
          <p:nvPr/>
        </p:nvSpPr>
        <p:spPr>
          <a:xfrm>
            <a:off x="2301055" y="2614690"/>
            <a:ext cx="753720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초기화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EE7285-2FBA-446A-25EB-60E8E04FD044}"/>
              </a:ext>
            </a:extLst>
          </p:cNvPr>
          <p:cNvSpPr/>
          <p:nvPr/>
        </p:nvSpPr>
        <p:spPr>
          <a:xfrm>
            <a:off x="165100" y="4224427"/>
            <a:ext cx="486828" cy="19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700" dirty="0">
                <a:solidFill>
                  <a:srgbClr val="FF0000"/>
                </a:solidFill>
              </a:rPr>
              <a:t>회원탈퇴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EA45857-BB2E-84EF-10D8-E2B171E01CCA}"/>
              </a:ext>
            </a:extLst>
          </p:cNvPr>
          <p:cNvSpPr>
            <a:spLocks noChangeAspect="1"/>
          </p:cNvSpPr>
          <p:nvPr/>
        </p:nvSpPr>
        <p:spPr>
          <a:xfrm>
            <a:off x="689810" y="424883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727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3175">
          <a:solidFill>
            <a:srgbClr val="005C2A"/>
          </a:solidFill>
        </a:ln>
        <a:effectLst>
          <a:outerShdw blurRad="25400" dist="12700" dir="5400000" algn="t" rotWithShape="0">
            <a:schemeClr val="tx1">
              <a:lumMod val="50000"/>
              <a:lumOff val="50000"/>
              <a:alpha val="40000"/>
            </a:schemeClr>
          </a:outerShdw>
        </a:effectLst>
      </a:spPr>
      <a:bodyPr lIns="252000" rtlCol="0" anchor="ctr"/>
      <a:lstStyle>
        <a:defPPr>
          <a:defRPr sz="700" b="1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0000"/>
          </a:solidFill>
          <a:prstDash val="sys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3175">
          <a:solidFill>
            <a:srgbClr val="005C2A"/>
          </a:solidFill>
        </a:ln>
        <a:effectLst>
          <a:outerShdw blurRad="25400" dist="12700" dir="5400000" algn="t" rotWithShape="0">
            <a:schemeClr val="tx1">
              <a:lumMod val="50000"/>
              <a:lumOff val="50000"/>
              <a:alpha val="40000"/>
            </a:schemeClr>
          </a:outerShdw>
        </a:effectLst>
      </a:spPr>
      <a:bodyPr lIns="252000" rtlCol="0" anchor="ctr"/>
      <a:lstStyle>
        <a:defPPr>
          <a:defRPr sz="700" b="1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50000"/>
            </a:schemeClr>
          </a:solidFill>
          <a:prstDash val="sysDash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3175">
          <a:solidFill>
            <a:srgbClr val="005C2A"/>
          </a:solidFill>
        </a:ln>
        <a:effectLst>
          <a:outerShdw blurRad="25400" dist="12700" dir="5400000" algn="t" rotWithShape="0">
            <a:schemeClr val="tx1">
              <a:lumMod val="50000"/>
              <a:lumOff val="50000"/>
              <a:alpha val="40000"/>
            </a:schemeClr>
          </a:outerShdw>
        </a:effectLst>
      </a:spPr>
      <a:bodyPr lIns="252000" rtlCol="0" anchor="ctr"/>
      <a:lstStyle>
        <a:defPPr>
          <a:defRPr sz="700" b="1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0000"/>
          </a:solidFill>
          <a:prstDash val="sys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3175">
          <a:solidFill>
            <a:srgbClr val="005C2A"/>
          </a:solidFill>
        </a:ln>
        <a:effectLst>
          <a:outerShdw blurRad="25400" dist="12700" dir="5400000" algn="t" rotWithShape="0">
            <a:schemeClr val="tx1">
              <a:lumMod val="50000"/>
              <a:lumOff val="50000"/>
              <a:alpha val="40000"/>
            </a:schemeClr>
          </a:outerShdw>
        </a:effectLst>
      </a:spPr>
      <a:bodyPr lIns="252000" rtlCol="0" anchor="ctr"/>
      <a:lstStyle>
        <a:defPPr>
          <a:defRPr sz="700" b="1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0000"/>
          </a:solidFill>
          <a:prstDash val="sys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3175">
          <a:solidFill>
            <a:srgbClr val="005C2A"/>
          </a:solidFill>
        </a:ln>
        <a:effectLst>
          <a:outerShdw blurRad="25400" dist="12700" dir="5400000" algn="t" rotWithShape="0">
            <a:schemeClr val="tx1">
              <a:lumMod val="50000"/>
              <a:lumOff val="50000"/>
              <a:alpha val="40000"/>
            </a:schemeClr>
          </a:outerShdw>
        </a:effectLst>
      </a:spPr>
      <a:bodyPr lIns="252000" rtlCol="0" anchor="ctr"/>
      <a:lstStyle>
        <a:defPPr>
          <a:defRPr sz="700" b="1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50000"/>
            </a:schemeClr>
          </a:solidFill>
          <a:prstDash val="sysDash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3175">
          <a:solidFill>
            <a:srgbClr val="005C2A"/>
          </a:solidFill>
        </a:ln>
        <a:effectLst>
          <a:outerShdw blurRad="25400" dist="12700" dir="5400000" algn="t" rotWithShape="0">
            <a:schemeClr val="tx1">
              <a:lumMod val="50000"/>
              <a:lumOff val="50000"/>
              <a:alpha val="40000"/>
            </a:schemeClr>
          </a:outerShdw>
        </a:effectLst>
      </a:spPr>
      <a:bodyPr lIns="252000" rtlCol="0" anchor="ctr"/>
      <a:lstStyle>
        <a:defPPr>
          <a:defRPr sz="700" b="1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0000"/>
          </a:solidFill>
          <a:prstDash val="sys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91599</TotalTime>
  <Words>24144</Words>
  <Application>Microsoft Office PowerPoint</Application>
  <PresentationFormat>A4 용지(210x297mm)</PresentationFormat>
  <Paragraphs>9126</Paragraphs>
  <Slides>112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5" baseType="lpstr">
      <vt:lpstr>굴림체</vt:lpstr>
      <vt:lpstr>나눔고딕</vt:lpstr>
      <vt:lpstr>맑은 고딕</vt:lpstr>
      <vt:lpstr>Arial</vt:lpstr>
      <vt:lpstr>Noto Sans</vt:lpstr>
      <vt:lpstr>Wingdings</vt:lpstr>
      <vt:lpstr>1_Office 테마</vt:lpstr>
      <vt:lpstr>3_Office 테마</vt:lpstr>
      <vt:lpstr>4_Office 테마</vt:lpstr>
      <vt:lpstr>5_Office 테마</vt:lpstr>
      <vt:lpstr>6_Office 테마</vt:lpstr>
      <vt:lpstr>7_Office 테마</vt:lpstr>
      <vt:lpstr>Visio</vt:lpstr>
      <vt:lpstr>경기도교육청남부연수원 스마트시설(숙소)예약시스템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Kimkyu</dc:creator>
  <cp:lastModifiedBy>성열 최</cp:lastModifiedBy>
  <cp:revision>2406</cp:revision>
  <cp:lastPrinted>2021-02-01T04:28:29Z</cp:lastPrinted>
  <dcterms:created xsi:type="dcterms:W3CDTF">2011-08-08T03:42:49Z</dcterms:created>
  <dcterms:modified xsi:type="dcterms:W3CDTF">2025-06-05T07:57:22Z</dcterms:modified>
</cp:coreProperties>
</file>